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Trebuchet MS"/>
      </a:defRPr>
    </a:lvl1pPr>
    <a:lvl2pPr marL="0" marR="0" indent="4572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Trebuchet MS"/>
      </a:defRPr>
    </a:lvl2pPr>
    <a:lvl3pPr marL="0" marR="0" indent="9144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Trebuchet MS"/>
      </a:defRPr>
    </a:lvl3pPr>
    <a:lvl4pPr marL="0" marR="0" indent="13716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Trebuchet MS"/>
      </a:defRPr>
    </a:lvl4pPr>
    <a:lvl5pPr marL="0" marR="0" indent="18288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Trebuchet MS"/>
      </a:defRPr>
    </a:lvl5pPr>
    <a:lvl6pPr marL="0" marR="0" indent="22860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Trebuchet MS"/>
      </a:defRPr>
    </a:lvl6pPr>
    <a:lvl7pPr marL="0" marR="0" indent="27432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Trebuchet MS"/>
      </a:defRPr>
    </a:lvl7pPr>
    <a:lvl8pPr marL="0" marR="0" indent="32004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Trebuchet MS"/>
      </a:defRPr>
    </a:lvl8pPr>
    <a:lvl9pPr marL="0" marR="0" indent="36576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Trebuchet M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BE9CB"/>
          </a:solidFill>
        </a:fill>
      </a:tcStyle>
    </a:wholeTbl>
    <a:band2H>
      <a:tcTxStyle b="def" i="def"/>
      <a:tcStyle>
        <a:tcBdr/>
        <a:fill>
          <a:solidFill>
            <a:srgbClr val="EEF4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5E6CB"/>
          </a:solidFill>
        </a:fill>
      </a:tcStyle>
    </a:wholeTbl>
    <a:band2H>
      <a:tcTxStyle b="def" i="def"/>
      <a:tcStyle>
        <a:tcBdr/>
        <a:fill>
          <a:solidFill>
            <a:srgbClr val="FAF3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BD8D0"/>
          </a:solidFill>
        </a:fill>
      </a:tcStyle>
    </a:wholeTbl>
    <a:band2H>
      <a:tcTxStyle b="def" i="def"/>
      <a:tcStyle>
        <a:tcBdr/>
        <a:fill>
          <a:solidFill>
            <a:srgbClr val="EEED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75" name="Shape 175"/>
          <p:cNvSpPr/>
          <p:nvPr>
            <p:ph type="sldImg"/>
          </p:nvPr>
        </p:nvSpPr>
        <p:spPr>
          <a:xfrm>
            <a:off x="1143000" y="685800"/>
            <a:ext cx="4572000" cy="3429000"/>
          </a:xfrm>
          <a:prstGeom prst="rect">
            <a:avLst/>
          </a:prstGeom>
        </p:spPr>
        <p:txBody>
          <a:bodyPr/>
          <a:lstStyle/>
          <a:p>
            <a:pPr/>
          </a:p>
        </p:txBody>
      </p:sp>
      <p:sp>
        <p:nvSpPr>
          <p:cNvPr id="176" name="Shape 176"/>
          <p:cNvSpPr/>
          <p:nvPr>
            <p:ph type="body" sz="quarter" idx="1"/>
          </p:nvPr>
        </p:nvSpPr>
        <p:spPr>
          <a:xfrm>
            <a:off x="914400" y="4343400"/>
            <a:ext cx="5029200" cy="4114800"/>
          </a:xfrm>
          <a:prstGeom prst="rect">
            <a:avLst/>
          </a:prstGeom>
        </p:spPr>
        <p:txBody>
          <a:bodyPr/>
          <a:lstStyle/>
          <a:p>
            <a:pPr/>
          </a:p>
        </p:txBody>
      </p:sp>
    </p:spTree>
  </p:cSld>
  <p:clrMap bg1="dk1" tx1="lt1" bg2="dk2" tx2="lt2" accent1="accent1" accent2="accent2" accent3="accent3" accent4="accent4" accent5="accent5" accent6="accent6" hlink="hlink" folHlink="folHlink"/>
  <p:notesStyle>
    <a:lvl1pPr defTabSz="457200" latinLnBrk="0">
      <a:defRPr sz="1200">
        <a:solidFill>
          <a:srgbClr val="FFFFFF"/>
        </a:solidFill>
        <a:latin typeface="+mj-lt"/>
        <a:ea typeface="+mj-ea"/>
        <a:cs typeface="+mj-cs"/>
        <a:sym typeface="Trebuchet MS"/>
      </a:defRPr>
    </a:lvl1pPr>
    <a:lvl2pPr indent="228600" defTabSz="457200" latinLnBrk="0">
      <a:defRPr sz="1200">
        <a:solidFill>
          <a:srgbClr val="FFFFFF"/>
        </a:solidFill>
        <a:latin typeface="+mj-lt"/>
        <a:ea typeface="+mj-ea"/>
        <a:cs typeface="+mj-cs"/>
        <a:sym typeface="Trebuchet MS"/>
      </a:defRPr>
    </a:lvl2pPr>
    <a:lvl3pPr indent="457200" defTabSz="457200" latinLnBrk="0">
      <a:defRPr sz="1200">
        <a:solidFill>
          <a:srgbClr val="FFFFFF"/>
        </a:solidFill>
        <a:latin typeface="+mj-lt"/>
        <a:ea typeface="+mj-ea"/>
        <a:cs typeface="+mj-cs"/>
        <a:sym typeface="Trebuchet MS"/>
      </a:defRPr>
    </a:lvl3pPr>
    <a:lvl4pPr indent="685800" defTabSz="457200" latinLnBrk="0">
      <a:defRPr sz="1200">
        <a:solidFill>
          <a:srgbClr val="FFFFFF"/>
        </a:solidFill>
        <a:latin typeface="+mj-lt"/>
        <a:ea typeface="+mj-ea"/>
        <a:cs typeface="+mj-cs"/>
        <a:sym typeface="Trebuchet MS"/>
      </a:defRPr>
    </a:lvl4pPr>
    <a:lvl5pPr indent="914400" defTabSz="457200" latinLnBrk="0">
      <a:defRPr sz="1200">
        <a:solidFill>
          <a:srgbClr val="FFFFFF"/>
        </a:solidFill>
        <a:latin typeface="+mj-lt"/>
        <a:ea typeface="+mj-ea"/>
        <a:cs typeface="+mj-cs"/>
        <a:sym typeface="Trebuchet MS"/>
      </a:defRPr>
    </a:lvl5pPr>
    <a:lvl6pPr indent="1143000" defTabSz="457200" latinLnBrk="0">
      <a:defRPr sz="1200">
        <a:solidFill>
          <a:srgbClr val="FFFFFF"/>
        </a:solidFill>
        <a:latin typeface="+mj-lt"/>
        <a:ea typeface="+mj-ea"/>
        <a:cs typeface="+mj-cs"/>
        <a:sym typeface="Trebuchet MS"/>
      </a:defRPr>
    </a:lvl6pPr>
    <a:lvl7pPr indent="1371600" defTabSz="457200" latinLnBrk="0">
      <a:defRPr sz="1200">
        <a:solidFill>
          <a:srgbClr val="FFFFFF"/>
        </a:solidFill>
        <a:latin typeface="+mj-lt"/>
        <a:ea typeface="+mj-ea"/>
        <a:cs typeface="+mj-cs"/>
        <a:sym typeface="Trebuchet MS"/>
      </a:defRPr>
    </a:lvl7pPr>
    <a:lvl8pPr indent="1600200" defTabSz="457200" latinLnBrk="0">
      <a:defRPr sz="1200">
        <a:solidFill>
          <a:srgbClr val="FFFFFF"/>
        </a:solidFill>
        <a:latin typeface="+mj-lt"/>
        <a:ea typeface="+mj-ea"/>
        <a:cs typeface="+mj-cs"/>
        <a:sym typeface="Trebuchet MS"/>
      </a:defRPr>
    </a:lvl8pPr>
    <a:lvl9pPr indent="1828800" defTabSz="457200" latinLnBrk="0">
      <a:defRPr sz="1200">
        <a:solidFill>
          <a:srgbClr val="FFFFFF"/>
        </a:solidFill>
        <a:latin typeface="+mj-lt"/>
        <a:ea typeface="+mj-ea"/>
        <a:cs typeface="+mj-cs"/>
        <a:sym typeface="Trebuchet MS"/>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Slide">
    <p:spTree>
      <p:nvGrpSpPr>
        <p:cNvPr id="1" name=""/>
        <p:cNvGrpSpPr/>
        <p:nvPr/>
      </p:nvGrpSpPr>
      <p:grpSpPr>
        <a:xfrm>
          <a:off x="0" y="0"/>
          <a:ext cx="0" cy="0"/>
          <a:chOff x="0" y="0"/>
          <a:chExt cx="0" cy="0"/>
        </a:xfrm>
      </p:grpSpPr>
      <p:grpSp>
        <p:nvGrpSpPr>
          <p:cNvPr id="32" name="Group 7"/>
          <p:cNvGrpSpPr/>
          <p:nvPr/>
        </p:nvGrpSpPr>
        <p:grpSpPr>
          <a:xfrm>
            <a:off x="-1" y="-8468"/>
            <a:ext cx="12192002" cy="6866469"/>
            <a:chOff x="0" y="0"/>
            <a:chExt cx="12192000" cy="6866467"/>
          </a:xfrm>
        </p:grpSpPr>
        <p:sp>
          <p:nvSpPr>
            <p:cNvPr id="22" name="Straight Connector 31"/>
            <p:cNvSpPr/>
            <p:nvPr/>
          </p:nvSpPr>
          <p:spPr>
            <a:xfrm>
              <a:off x="9371012" y="8466"/>
              <a:ext cx="1219201" cy="6858002"/>
            </a:xfrm>
            <a:prstGeom prst="line">
              <a:avLst/>
            </a:prstGeom>
            <a:noFill/>
            <a:ln w="9525" cap="rnd">
              <a:solidFill>
                <a:srgbClr val="262626"/>
              </a:solidFill>
              <a:prstDash val="solid"/>
              <a:round/>
            </a:ln>
            <a:effectLst/>
          </p:spPr>
          <p:txBody>
            <a:bodyPr wrap="square" lIns="45719" tIns="45719" rIns="45719" bIns="45719" numCol="1" anchor="t">
              <a:noAutofit/>
            </a:bodyPr>
            <a:lstStyle/>
            <a:p>
              <a:pPr>
                <a:defRPr>
                  <a:solidFill>
                    <a:srgbClr val="FFFFFF"/>
                  </a:solidFill>
                </a:defRPr>
              </a:pPr>
            </a:p>
          </p:txBody>
        </p:sp>
        <p:sp>
          <p:nvSpPr>
            <p:cNvPr id="23" name="Straight Connector 20"/>
            <p:cNvSpPr/>
            <p:nvPr/>
          </p:nvSpPr>
          <p:spPr>
            <a:xfrm flipH="1">
              <a:off x="7425267" y="3689879"/>
              <a:ext cx="4763559" cy="3176588"/>
            </a:xfrm>
            <a:prstGeom prst="line">
              <a:avLst/>
            </a:prstGeom>
            <a:noFill/>
            <a:ln w="9525" cap="rnd">
              <a:solidFill>
                <a:srgbClr val="262626"/>
              </a:solidFill>
              <a:prstDash val="solid"/>
              <a:round/>
            </a:ln>
            <a:effectLst/>
          </p:spPr>
          <p:txBody>
            <a:bodyPr wrap="square" lIns="45719" tIns="45719" rIns="45719" bIns="45719" numCol="1" anchor="t">
              <a:noAutofit/>
            </a:bodyPr>
            <a:lstStyle/>
            <a:p>
              <a:pPr>
                <a:defRPr>
                  <a:solidFill>
                    <a:srgbClr val="FFFFFF"/>
                  </a:solidFill>
                </a:defRPr>
              </a:pPr>
            </a:p>
          </p:txBody>
        </p:sp>
        <p:sp>
          <p:nvSpPr>
            <p:cNvPr id="24" name="Rectangle 23"/>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692" y="0"/>
                  </a:moveTo>
                  <a:lnTo>
                    <a:pt x="21600" y="0"/>
                  </a:lnTo>
                  <a:lnTo>
                    <a:pt x="21600" y="21600"/>
                  </a:lnTo>
                  <a:lnTo>
                    <a:pt x="0" y="21600"/>
                  </a:lnTo>
                  <a:lnTo>
                    <a:pt x="14692" y="0"/>
                  </a:lnTo>
                  <a:close/>
                </a:path>
              </a:pathLst>
            </a:custGeom>
            <a:solidFill>
              <a:schemeClr val="accent1">
                <a:alpha val="30000"/>
              </a:scheme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25" name="Rectangle 25"/>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10092" y="21600"/>
                  </a:lnTo>
                  <a:lnTo>
                    <a:pt x="0" y="0"/>
                  </a:lnTo>
                  <a:close/>
                </a:path>
              </a:pathLst>
            </a:custGeom>
            <a:solidFill>
              <a:schemeClr val="accent1">
                <a:alpha val="20000"/>
              </a:scheme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26" name="Isosceles Triangle 26"/>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21600" y="21600"/>
                  </a:lnTo>
                  <a:close/>
                </a:path>
              </a:pathLst>
            </a:custGeom>
            <a:solidFill>
              <a:schemeClr val="accent2">
                <a:alpha val="72000"/>
              </a:scheme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27" name="Rectangle 27"/>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18697" y="21600"/>
                  </a:lnTo>
                  <a:lnTo>
                    <a:pt x="0" y="0"/>
                  </a:lnTo>
                  <a:close/>
                </a:path>
              </a:pathLst>
            </a:custGeom>
            <a:solidFill>
              <a:srgbClr val="3F7819">
                <a:alpha val="70000"/>
              </a:srgb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28" name="Rectangle 28"/>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073" y="0"/>
                  </a:moveTo>
                  <a:lnTo>
                    <a:pt x="21600" y="0"/>
                  </a:lnTo>
                  <a:lnTo>
                    <a:pt x="21600" y="21600"/>
                  </a:lnTo>
                  <a:lnTo>
                    <a:pt x="0" y="21600"/>
                  </a:lnTo>
                  <a:lnTo>
                    <a:pt x="17073" y="0"/>
                  </a:lnTo>
                  <a:close/>
                </a:path>
              </a:pathLst>
            </a:custGeom>
            <a:solidFill>
              <a:srgbClr val="C0E474">
                <a:alpha val="70000"/>
              </a:srgb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29" name="Rectangle 29"/>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19173" y="21600"/>
                  </a:lnTo>
                  <a:lnTo>
                    <a:pt x="0" y="0"/>
                  </a:lnTo>
                  <a:close/>
                </a:path>
              </a:pathLst>
            </a:custGeom>
            <a:solidFill>
              <a:schemeClr val="accent1">
                <a:alpha val="64999"/>
              </a:scheme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30" name="Isosceles Triangle 30"/>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21600" y="21600"/>
                  </a:lnTo>
                  <a:close/>
                </a:path>
              </a:pathLst>
            </a:custGeom>
            <a:solidFill>
              <a:schemeClr val="accent1">
                <a:alpha val="80000"/>
              </a:scheme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31" name="Isosceles Triangle 18"/>
            <p:cNvSpPr/>
            <p:nvPr/>
          </p:nvSpPr>
          <p:spPr>
            <a:xfrm rot="10800000">
              <a:off x="-1" y="8467"/>
              <a:ext cx="842597" cy="56661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21600" y="21600"/>
                  </a:lnTo>
                  <a:close/>
                </a:path>
              </a:pathLst>
            </a:custGeom>
            <a:solidFill>
              <a:schemeClr val="accent1">
                <a:alpha val="85000"/>
              </a:schemeClr>
            </a:solidFill>
            <a:ln w="12700" cap="flat">
              <a:noFill/>
              <a:miter lim="400000"/>
            </a:ln>
            <a:effectLst/>
          </p:spPr>
          <p:txBody>
            <a:bodyPr wrap="square" lIns="45719" tIns="45719" rIns="45719" bIns="45719" numCol="1" anchor="t">
              <a:noAutofit/>
            </a:bodyPr>
            <a:lstStyle/>
            <a:p>
              <a:pPr>
                <a:defRPr>
                  <a:solidFill>
                    <a:srgbClr val="FFFFFF"/>
                  </a:solidFill>
                </a:defRPr>
              </a:pPr>
            </a:p>
          </p:txBody>
        </p:sp>
      </p:grpSp>
      <p:sp>
        <p:nvSpPr>
          <p:cNvPr id="33" name="Title Text"/>
          <p:cNvSpPr txBox="1"/>
          <p:nvPr>
            <p:ph type="title"/>
          </p:nvPr>
        </p:nvSpPr>
        <p:spPr>
          <a:xfrm>
            <a:off x="1507067" y="2404534"/>
            <a:ext cx="7766937" cy="1646303"/>
          </a:xfrm>
          <a:prstGeom prst="rect">
            <a:avLst/>
          </a:prstGeom>
        </p:spPr>
        <p:txBody>
          <a:bodyPr anchor="b"/>
          <a:lstStyle>
            <a:lvl1pPr algn="r">
              <a:defRPr sz="5400"/>
            </a:lvl1pPr>
          </a:lstStyle>
          <a:p>
            <a:pPr/>
            <a:r>
              <a:t>Title Text</a:t>
            </a:r>
          </a:p>
        </p:txBody>
      </p:sp>
      <p:sp>
        <p:nvSpPr>
          <p:cNvPr id="34" name="Body Level One…"/>
          <p:cNvSpPr txBox="1"/>
          <p:nvPr>
            <p:ph type="body" sz="quarter" idx="1"/>
          </p:nvPr>
        </p:nvSpPr>
        <p:spPr>
          <a:xfrm>
            <a:off x="1507067" y="4050832"/>
            <a:ext cx="7766937" cy="1096901"/>
          </a:xfrm>
          <a:prstGeom prst="rect">
            <a:avLst/>
          </a:prstGeom>
        </p:spPr>
        <p:txBody>
          <a:bodyPr/>
          <a:lstStyle>
            <a:lvl1pPr marL="0" indent="0" algn="r">
              <a:buClrTx/>
              <a:buSzTx/>
              <a:buNone/>
            </a:lvl1pPr>
            <a:lvl2pPr marL="0" indent="457200" algn="r">
              <a:buClrTx/>
              <a:buSzTx/>
              <a:buNone/>
            </a:lvl2pPr>
            <a:lvl3pPr marL="0" indent="914400" algn="r">
              <a:buClrTx/>
              <a:buSzTx/>
              <a:buNone/>
            </a:lvl3pPr>
            <a:lvl4pPr marL="0" indent="1371600" algn="r">
              <a:buClrTx/>
              <a:buSzTx/>
              <a:buNone/>
            </a:lvl4pPr>
            <a:lvl5pPr marL="0" indent="1828800" algn="r">
              <a:buClrTx/>
              <a:buSzTx/>
              <a:buNone/>
            </a:lvl5pPr>
          </a:lstStyle>
          <a:p>
            <a:pPr/>
            <a:r>
              <a:t>Body Level One</a:t>
            </a:r>
          </a:p>
          <a:p>
            <a:pPr lvl="1"/>
            <a:r>
              <a:t>Body Level Two</a:t>
            </a:r>
          </a:p>
          <a:p>
            <a:pPr lvl="2"/>
            <a:r>
              <a:t>Body Level Three</a:t>
            </a:r>
          </a:p>
          <a:p>
            <a:pPr lvl="3"/>
            <a:r>
              <a:t>Body Level Four</a:t>
            </a:r>
          </a:p>
          <a:p>
            <a:pPr lvl="4"/>
            <a:r>
              <a:t>Body Level Five</a:t>
            </a:r>
          </a:p>
        </p:txBody>
      </p:sp>
      <p:sp>
        <p:nvSpPr>
          <p:cNvPr id="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114" name="Title Text"/>
          <p:cNvSpPr txBox="1"/>
          <p:nvPr>
            <p:ph type="title"/>
          </p:nvPr>
        </p:nvSpPr>
        <p:spPr>
          <a:xfrm>
            <a:off x="677333" y="4800600"/>
            <a:ext cx="8596668" cy="566738"/>
          </a:xfrm>
          <a:prstGeom prst="rect">
            <a:avLst/>
          </a:prstGeom>
        </p:spPr>
        <p:txBody>
          <a:bodyPr anchor="b"/>
          <a:lstStyle>
            <a:lvl1pPr>
              <a:defRPr sz="2400"/>
            </a:lvl1pPr>
          </a:lstStyle>
          <a:p>
            <a:pPr/>
            <a:r>
              <a:t>Title Text</a:t>
            </a:r>
          </a:p>
        </p:txBody>
      </p:sp>
      <p:sp>
        <p:nvSpPr>
          <p:cNvPr id="115" name="Picture Placeholder 2"/>
          <p:cNvSpPr/>
          <p:nvPr>
            <p:ph type="pic" sz="half" idx="21"/>
          </p:nvPr>
        </p:nvSpPr>
        <p:spPr>
          <a:xfrm>
            <a:off x="677333" y="609600"/>
            <a:ext cx="8596670" cy="3845718"/>
          </a:xfrm>
          <a:prstGeom prst="rect">
            <a:avLst/>
          </a:prstGeom>
        </p:spPr>
        <p:txBody>
          <a:bodyPr lIns="91439" rIns="91439">
            <a:noAutofit/>
          </a:bodyPr>
          <a:lstStyle/>
          <a:p>
            <a:pPr/>
          </a:p>
        </p:txBody>
      </p:sp>
      <p:sp>
        <p:nvSpPr>
          <p:cNvPr id="116" name="Body Level One…"/>
          <p:cNvSpPr txBox="1"/>
          <p:nvPr>
            <p:ph type="body" sz="quarter" idx="1"/>
          </p:nvPr>
        </p:nvSpPr>
        <p:spPr>
          <a:xfrm>
            <a:off x="677333" y="5367337"/>
            <a:ext cx="8596668" cy="674025"/>
          </a:xfrm>
          <a:prstGeom prst="rect">
            <a:avLst/>
          </a:prstGeom>
        </p:spPr>
        <p:txBody>
          <a:bodyPr/>
          <a:lstStyle>
            <a:lvl1pPr marL="0" indent="0">
              <a:buClrTx/>
              <a:buSzTx/>
              <a:buNone/>
              <a:defRPr sz="1200"/>
            </a:lvl1pPr>
            <a:lvl2pPr marL="0" indent="457200">
              <a:buClrTx/>
              <a:buSzTx/>
              <a:buNone/>
              <a:defRPr sz="1200"/>
            </a:lvl2pPr>
            <a:lvl3pPr marL="0" indent="914400">
              <a:buClrTx/>
              <a:buSzTx/>
              <a:buNone/>
              <a:defRPr sz="1200"/>
            </a:lvl3pPr>
            <a:lvl4pPr marL="0" indent="1371600">
              <a:buClrTx/>
              <a:buSzTx/>
              <a:buNone/>
              <a:defRPr sz="1200"/>
            </a:lvl4pPr>
            <a:lvl5pPr marL="0" indent="1828800">
              <a:buClrTx/>
              <a:buSzTx/>
              <a:buNone/>
              <a:defRPr sz="1200"/>
            </a:lvl5pPr>
          </a:lstStyle>
          <a:p>
            <a:pPr/>
            <a:r>
              <a:t>Body Level One</a:t>
            </a:r>
          </a:p>
          <a:p>
            <a:pPr lvl="1"/>
            <a:r>
              <a:t>Body Level Two</a:t>
            </a:r>
          </a:p>
          <a:p>
            <a:pPr lvl="2"/>
            <a:r>
              <a:t>Body Level Three</a:t>
            </a:r>
          </a:p>
          <a:p>
            <a:pPr lvl="3"/>
            <a:r>
              <a:t>Body Level Four</a:t>
            </a:r>
          </a:p>
          <a:p>
            <a:pPr lvl="4"/>
            <a:r>
              <a:t>Body Level Five</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aption">
    <p:spTree>
      <p:nvGrpSpPr>
        <p:cNvPr id="1" name=""/>
        <p:cNvGrpSpPr/>
        <p:nvPr/>
      </p:nvGrpSpPr>
      <p:grpSpPr>
        <a:xfrm>
          <a:off x="0" y="0"/>
          <a:ext cx="0" cy="0"/>
          <a:chOff x="0" y="0"/>
          <a:chExt cx="0" cy="0"/>
        </a:xfrm>
      </p:grpSpPr>
      <p:sp>
        <p:nvSpPr>
          <p:cNvPr id="124" name="Title Text"/>
          <p:cNvSpPr txBox="1"/>
          <p:nvPr>
            <p:ph type="title"/>
          </p:nvPr>
        </p:nvSpPr>
        <p:spPr>
          <a:xfrm>
            <a:off x="677335" y="609600"/>
            <a:ext cx="8596669" cy="3403600"/>
          </a:xfrm>
          <a:prstGeom prst="rect">
            <a:avLst/>
          </a:prstGeom>
        </p:spPr>
        <p:txBody>
          <a:bodyPr anchor="ctr"/>
          <a:lstStyle>
            <a:lvl1pPr>
              <a:defRPr sz="4400"/>
            </a:lvl1pPr>
          </a:lstStyle>
          <a:p>
            <a:pPr/>
            <a:r>
              <a:t>Title Text</a:t>
            </a:r>
          </a:p>
        </p:txBody>
      </p:sp>
      <p:sp>
        <p:nvSpPr>
          <p:cNvPr id="125" name="Body Level One…"/>
          <p:cNvSpPr txBox="1"/>
          <p:nvPr>
            <p:ph type="body" sz="quarter" idx="1"/>
          </p:nvPr>
        </p:nvSpPr>
        <p:spPr>
          <a:xfrm>
            <a:off x="677335" y="4470400"/>
            <a:ext cx="8596669" cy="1570962"/>
          </a:xfrm>
          <a:prstGeom prst="rect">
            <a:avLst/>
          </a:prstGeom>
        </p:spPr>
        <p:txBody>
          <a:bodyPr anchor="ctr"/>
          <a:lstStyle>
            <a:lvl1pPr marL="0" indent="0">
              <a:buClrTx/>
              <a:buSzTx/>
              <a:buNone/>
            </a:lvl1pPr>
            <a:lvl2pPr marL="0" indent="457200">
              <a:buClrTx/>
              <a:buSzTx/>
              <a:buNone/>
            </a:lvl2pPr>
            <a:lvl3pPr marL="0" indent="914400">
              <a:buClrTx/>
              <a:buSzTx/>
              <a:buNone/>
            </a:lvl3pPr>
            <a:lvl4pPr marL="0" indent="1371600">
              <a:buClrTx/>
              <a:buSzTx/>
              <a:buNone/>
            </a:lvl4pPr>
            <a:lvl5pPr marL="0" indent="1828800">
              <a:buClrTx/>
              <a:buSzTx/>
              <a:buNone/>
            </a:lvl5pPr>
          </a:lstStyle>
          <a:p>
            <a:pPr/>
            <a:r>
              <a:t>Body Level One</a:t>
            </a:r>
          </a:p>
          <a:p>
            <a:pPr lvl="1"/>
            <a:r>
              <a:t>Body Level Two</a:t>
            </a:r>
          </a:p>
          <a:p>
            <a:pPr lvl="2"/>
            <a:r>
              <a:t>Body Level Three</a:t>
            </a:r>
          </a:p>
          <a:p>
            <a:pPr lvl="3"/>
            <a:r>
              <a:t>Body Level Four</a:t>
            </a:r>
          </a:p>
          <a:p>
            <a:pPr lvl="4"/>
            <a:r>
              <a:t>Body Level Five</a:t>
            </a:r>
          </a:p>
        </p:txBody>
      </p:sp>
      <p:sp>
        <p:nvSpPr>
          <p:cNvPr id="1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with Caption">
    <p:spTree>
      <p:nvGrpSpPr>
        <p:cNvPr id="1" name=""/>
        <p:cNvGrpSpPr/>
        <p:nvPr/>
      </p:nvGrpSpPr>
      <p:grpSpPr>
        <a:xfrm>
          <a:off x="0" y="0"/>
          <a:ext cx="0" cy="0"/>
          <a:chOff x="0" y="0"/>
          <a:chExt cx="0" cy="0"/>
        </a:xfrm>
      </p:grpSpPr>
      <p:sp>
        <p:nvSpPr>
          <p:cNvPr id="133" name="Title Text"/>
          <p:cNvSpPr txBox="1"/>
          <p:nvPr>
            <p:ph type="title"/>
          </p:nvPr>
        </p:nvSpPr>
        <p:spPr>
          <a:xfrm>
            <a:off x="931334" y="609600"/>
            <a:ext cx="8094134" cy="3022600"/>
          </a:xfrm>
          <a:prstGeom prst="rect">
            <a:avLst/>
          </a:prstGeom>
        </p:spPr>
        <p:txBody>
          <a:bodyPr anchor="ctr"/>
          <a:lstStyle>
            <a:lvl1pPr>
              <a:defRPr sz="4400"/>
            </a:lvl1pPr>
          </a:lstStyle>
          <a:p>
            <a:pPr/>
            <a:r>
              <a:t>Title Text</a:t>
            </a:r>
          </a:p>
        </p:txBody>
      </p:sp>
      <p:sp>
        <p:nvSpPr>
          <p:cNvPr id="134" name="Body Level One…"/>
          <p:cNvSpPr txBox="1"/>
          <p:nvPr>
            <p:ph type="body" sz="quarter" idx="1"/>
          </p:nvPr>
        </p:nvSpPr>
        <p:spPr>
          <a:xfrm>
            <a:off x="1366138" y="3632200"/>
            <a:ext cx="7224526" cy="381000"/>
          </a:xfrm>
          <a:prstGeom prst="rect">
            <a:avLst/>
          </a:prstGeom>
        </p:spPr>
        <p:txBody>
          <a:bodyPr anchor="ctr"/>
          <a:lstStyle>
            <a:lvl1pPr marL="0" indent="0">
              <a:buClrTx/>
              <a:buSzTx/>
              <a:buNone/>
              <a:defRPr sz="1600"/>
            </a:lvl1pPr>
            <a:lvl2pPr marL="0" indent="457200">
              <a:buClrTx/>
              <a:buSzTx/>
              <a:buNone/>
              <a:defRPr sz="1600"/>
            </a:lvl2pPr>
            <a:lvl3pPr marL="0" indent="914400">
              <a:buClrTx/>
              <a:buSzTx/>
              <a:buNone/>
              <a:defRPr sz="1600"/>
            </a:lvl3pPr>
            <a:lvl4pPr marL="0" indent="1371600">
              <a:buClrTx/>
              <a:buSzTx/>
              <a:buNone/>
              <a:defRPr sz="1600"/>
            </a:lvl4pPr>
            <a:lvl5pPr marL="0" indent="1828800">
              <a:buClrTx/>
              <a:buSz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135" name="Text Placeholder 2"/>
          <p:cNvSpPr/>
          <p:nvPr>
            <p:ph type="body" sz="quarter" idx="21"/>
          </p:nvPr>
        </p:nvSpPr>
        <p:spPr>
          <a:xfrm>
            <a:off x="677334" y="4470399"/>
            <a:ext cx="8596670" cy="1570964"/>
          </a:xfrm>
          <a:prstGeom prst="rect">
            <a:avLst/>
          </a:prstGeom>
        </p:spPr>
        <p:txBody>
          <a:bodyPr anchor="ctr"/>
          <a:lstStyle/>
          <a:p>
            <a:pPr marL="0" indent="0">
              <a:buClrTx/>
              <a:buSzTx/>
              <a:buNone/>
            </a:pPr>
          </a:p>
        </p:txBody>
      </p:sp>
      <p:sp>
        <p:nvSpPr>
          <p:cNvPr id="136" name="TextBox 19"/>
          <p:cNvSpPr txBox="1"/>
          <p:nvPr/>
        </p:nvSpPr>
        <p:spPr>
          <a:xfrm>
            <a:off x="587589" y="469465"/>
            <a:ext cx="518161" cy="1226602"/>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8000">
                <a:solidFill>
                  <a:schemeClr val="accent1"/>
                </a:solidFill>
                <a:latin typeface="Arial"/>
                <a:ea typeface="Arial"/>
                <a:cs typeface="Arial"/>
                <a:sym typeface="Arial"/>
              </a:defRPr>
            </a:lvl1pPr>
          </a:lstStyle>
          <a:p>
            <a:pPr/>
            <a:r>
              <a:t>“</a:t>
            </a:r>
          </a:p>
        </p:txBody>
      </p:sp>
      <p:sp>
        <p:nvSpPr>
          <p:cNvPr id="137" name="TextBox 21"/>
          <p:cNvSpPr txBox="1"/>
          <p:nvPr/>
        </p:nvSpPr>
        <p:spPr>
          <a:xfrm>
            <a:off x="8938730" y="2565643"/>
            <a:ext cx="518161" cy="1226602"/>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8000">
                <a:solidFill>
                  <a:schemeClr val="accent1"/>
                </a:solidFill>
                <a:latin typeface="Arial"/>
                <a:ea typeface="Arial"/>
                <a:cs typeface="Arial"/>
                <a:sym typeface="Arial"/>
              </a:defRPr>
            </a:lvl1pPr>
          </a:lstStyle>
          <a:p>
            <a:pPr/>
            <a:r>
              <a:t>”</a:t>
            </a:r>
          </a:p>
        </p:txBody>
      </p:sp>
      <p:sp>
        <p:nvSpPr>
          <p:cNvPr id="13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Name Card">
    <p:spTree>
      <p:nvGrpSpPr>
        <p:cNvPr id="1" name=""/>
        <p:cNvGrpSpPr/>
        <p:nvPr/>
      </p:nvGrpSpPr>
      <p:grpSpPr>
        <a:xfrm>
          <a:off x="0" y="0"/>
          <a:ext cx="0" cy="0"/>
          <a:chOff x="0" y="0"/>
          <a:chExt cx="0" cy="0"/>
        </a:xfrm>
      </p:grpSpPr>
      <p:sp>
        <p:nvSpPr>
          <p:cNvPr id="145" name="Title Text"/>
          <p:cNvSpPr txBox="1"/>
          <p:nvPr>
            <p:ph type="title"/>
          </p:nvPr>
        </p:nvSpPr>
        <p:spPr>
          <a:xfrm>
            <a:off x="677335" y="1931988"/>
            <a:ext cx="8596669" cy="2595461"/>
          </a:xfrm>
          <a:prstGeom prst="rect">
            <a:avLst/>
          </a:prstGeom>
        </p:spPr>
        <p:txBody>
          <a:bodyPr anchor="b"/>
          <a:lstStyle>
            <a:lvl1pPr>
              <a:defRPr sz="4400"/>
            </a:lvl1pPr>
          </a:lstStyle>
          <a:p>
            <a:pPr/>
            <a:r>
              <a:t>Title Text</a:t>
            </a:r>
          </a:p>
        </p:txBody>
      </p:sp>
      <p:sp>
        <p:nvSpPr>
          <p:cNvPr id="146" name="Body Level One…"/>
          <p:cNvSpPr txBox="1"/>
          <p:nvPr>
            <p:ph type="body" sz="quarter" idx="1"/>
          </p:nvPr>
        </p:nvSpPr>
        <p:spPr>
          <a:xfrm>
            <a:off x="677335" y="4527448"/>
            <a:ext cx="8596669" cy="1513915"/>
          </a:xfrm>
          <a:prstGeom prst="rect">
            <a:avLst/>
          </a:prstGeom>
        </p:spPr>
        <p:txBody>
          <a:bodyPr/>
          <a:lstStyle>
            <a:lvl1pPr marL="0" indent="0">
              <a:buClrTx/>
              <a:buSzTx/>
              <a:buNone/>
            </a:lvl1pPr>
            <a:lvl2pPr marL="0" indent="457200">
              <a:buClrTx/>
              <a:buSzTx/>
              <a:buNone/>
            </a:lvl2pPr>
            <a:lvl3pPr marL="0" indent="914400">
              <a:buClrTx/>
              <a:buSzTx/>
              <a:buNone/>
            </a:lvl3pPr>
            <a:lvl4pPr marL="0" indent="1371600">
              <a:buClrTx/>
              <a:buSzTx/>
              <a:buNone/>
            </a:lvl4pPr>
            <a:lvl5pPr marL="0" indent="1828800">
              <a:buClrTx/>
              <a:buSzTx/>
              <a:buNone/>
            </a:lvl5pPr>
          </a:lstStyle>
          <a:p>
            <a:pPr/>
            <a:r>
              <a:t>Body Level One</a:t>
            </a:r>
          </a:p>
          <a:p>
            <a:pPr lvl="1"/>
            <a:r>
              <a:t>Body Level Two</a:t>
            </a:r>
          </a:p>
          <a:p>
            <a:pPr lvl="2"/>
            <a:r>
              <a:t>Body Level Three</a:t>
            </a:r>
          </a:p>
          <a:p>
            <a:pPr lvl="3"/>
            <a:r>
              <a:t>Body Level Four</a:t>
            </a:r>
          </a:p>
          <a:p>
            <a:pPr lvl="4"/>
            <a:r>
              <a:t>Body Level Five</a:t>
            </a: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Name Card">
    <p:spTree>
      <p:nvGrpSpPr>
        <p:cNvPr id="1" name=""/>
        <p:cNvGrpSpPr/>
        <p:nvPr/>
      </p:nvGrpSpPr>
      <p:grpSpPr>
        <a:xfrm>
          <a:off x="0" y="0"/>
          <a:ext cx="0" cy="0"/>
          <a:chOff x="0" y="0"/>
          <a:chExt cx="0" cy="0"/>
        </a:xfrm>
      </p:grpSpPr>
      <p:sp>
        <p:nvSpPr>
          <p:cNvPr id="154" name="Title Text"/>
          <p:cNvSpPr txBox="1"/>
          <p:nvPr>
            <p:ph type="title"/>
          </p:nvPr>
        </p:nvSpPr>
        <p:spPr>
          <a:xfrm>
            <a:off x="931334" y="609600"/>
            <a:ext cx="8094134" cy="3022600"/>
          </a:xfrm>
          <a:prstGeom prst="rect">
            <a:avLst/>
          </a:prstGeom>
        </p:spPr>
        <p:txBody>
          <a:bodyPr anchor="ctr"/>
          <a:lstStyle>
            <a:lvl1pPr>
              <a:defRPr sz="4400"/>
            </a:lvl1pPr>
          </a:lstStyle>
          <a:p>
            <a:pPr/>
            <a:r>
              <a:t>Title Text</a:t>
            </a:r>
          </a:p>
        </p:txBody>
      </p:sp>
      <p:sp>
        <p:nvSpPr>
          <p:cNvPr id="155" name="Body Level One…"/>
          <p:cNvSpPr txBox="1"/>
          <p:nvPr>
            <p:ph type="body" sz="quarter" idx="1"/>
          </p:nvPr>
        </p:nvSpPr>
        <p:spPr>
          <a:xfrm>
            <a:off x="677332" y="4013200"/>
            <a:ext cx="8596670" cy="514249"/>
          </a:xfrm>
          <a:prstGeom prst="rect">
            <a:avLst/>
          </a:prstGeom>
        </p:spPr>
        <p:txBody>
          <a:bodyPr anchor="b"/>
          <a:lstStyle>
            <a:lvl1pPr marL="0" indent="0">
              <a:buClrTx/>
              <a:buSzTx/>
              <a:buNone/>
              <a:defRPr sz="2400"/>
            </a:lvl1pPr>
            <a:lvl2pPr marL="0" indent="457200">
              <a:buClrTx/>
              <a:buSzTx/>
              <a:buNone/>
              <a:defRPr sz="2400"/>
            </a:lvl2pPr>
            <a:lvl3pPr marL="0" indent="914400">
              <a:buClrTx/>
              <a:buSzTx/>
              <a:buNone/>
              <a:defRPr sz="2400"/>
            </a:lvl3pPr>
            <a:lvl4pPr marL="0" indent="1371600">
              <a:buClrTx/>
              <a:buSzTx/>
              <a:buNone/>
              <a:defRPr sz="2400"/>
            </a:lvl4pPr>
            <a:lvl5pPr marL="0" indent="1828800">
              <a:buClrTx/>
              <a:buSz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56" name="Text Placeholder 2"/>
          <p:cNvSpPr/>
          <p:nvPr>
            <p:ph type="body" sz="quarter" idx="21"/>
          </p:nvPr>
        </p:nvSpPr>
        <p:spPr>
          <a:xfrm>
            <a:off x="677334" y="4527448"/>
            <a:ext cx="8596670" cy="1513915"/>
          </a:xfrm>
          <a:prstGeom prst="rect">
            <a:avLst/>
          </a:prstGeom>
        </p:spPr>
        <p:txBody>
          <a:bodyPr/>
          <a:lstStyle/>
          <a:p>
            <a:pPr marL="0" indent="0">
              <a:buClrTx/>
              <a:buSzTx/>
              <a:buNone/>
            </a:pPr>
          </a:p>
        </p:txBody>
      </p:sp>
      <p:sp>
        <p:nvSpPr>
          <p:cNvPr id="157" name="TextBox 23"/>
          <p:cNvSpPr txBox="1"/>
          <p:nvPr/>
        </p:nvSpPr>
        <p:spPr>
          <a:xfrm>
            <a:off x="587589" y="469465"/>
            <a:ext cx="518161" cy="1226602"/>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8000">
                <a:solidFill>
                  <a:schemeClr val="accent1"/>
                </a:solidFill>
                <a:latin typeface="Arial"/>
                <a:ea typeface="Arial"/>
                <a:cs typeface="Arial"/>
                <a:sym typeface="Arial"/>
              </a:defRPr>
            </a:lvl1pPr>
          </a:lstStyle>
          <a:p>
            <a:pPr/>
            <a:r>
              <a:t>“</a:t>
            </a:r>
          </a:p>
        </p:txBody>
      </p:sp>
      <p:sp>
        <p:nvSpPr>
          <p:cNvPr id="158" name="TextBox 24"/>
          <p:cNvSpPr txBox="1"/>
          <p:nvPr/>
        </p:nvSpPr>
        <p:spPr>
          <a:xfrm>
            <a:off x="8938730" y="2565643"/>
            <a:ext cx="518161" cy="1226602"/>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8000">
                <a:solidFill>
                  <a:schemeClr val="accent1"/>
                </a:solidFill>
                <a:latin typeface="Arial"/>
                <a:ea typeface="Arial"/>
                <a:cs typeface="Arial"/>
                <a:sym typeface="Arial"/>
              </a:defRPr>
            </a:lvl1pPr>
          </a:lstStyle>
          <a:p>
            <a:pPr/>
            <a:r>
              <a:t>”</a:t>
            </a:r>
          </a:p>
        </p:txBody>
      </p:sp>
      <p:sp>
        <p:nvSpPr>
          <p:cNvPr id="15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rue or False">
    <p:spTree>
      <p:nvGrpSpPr>
        <p:cNvPr id="1" name=""/>
        <p:cNvGrpSpPr/>
        <p:nvPr/>
      </p:nvGrpSpPr>
      <p:grpSpPr>
        <a:xfrm>
          <a:off x="0" y="0"/>
          <a:ext cx="0" cy="0"/>
          <a:chOff x="0" y="0"/>
          <a:chExt cx="0" cy="0"/>
        </a:xfrm>
      </p:grpSpPr>
      <p:sp>
        <p:nvSpPr>
          <p:cNvPr id="166" name="Title Text"/>
          <p:cNvSpPr txBox="1"/>
          <p:nvPr>
            <p:ph type="title"/>
          </p:nvPr>
        </p:nvSpPr>
        <p:spPr>
          <a:xfrm>
            <a:off x="685798" y="609600"/>
            <a:ext cx="8588204" cy="3022600"/>
          </a:xfrm>
          <a:prstGeom prst="rect">
            <a:avLst/>
          </a:prstGeom>
        </p:spPr>
        <p:txBody>
          <a:bodyPr anchor="ctr"/>
          <a:lstStyle>
            <a:lvl1pPr>
              <a:defRPr sz="4400"/>
            </a:lvl1pPr>
          </a:lstStyle>
          <a:p>
            <a:pPr/>
            <a:r>
              <a:t>Title Text</a:t>
            </a:r>
          </a:p>
        </p:txBody>
      </p:sp>
      <p:sp>
        <p:nvSpPr>
          <p:cNvPr id="167" name="Body Level One…"/>
          <p:cNvSpPr txBox="1"/>
          <p:nvPr>
            <p:ph type="body" sz="quarter" idx="1"/>
          </p:nvPr>
        </p:nvSpPr>
        <p:spPr>
          <a:xfrm>
            <a:off x="677332" y="4013200"/>
            <a:ext cx="8596670" cy="514249"/>
          </a:xfrm>
          <a:prstGeom prst="rect">
            <a:avLst/>
          </a:prstGeom>
        </p:spPr>
        <p:txBody>
          <a:bodyPr anchor="b"/>
          <a:lstStyle>
            <a:lvl1pPr marL="0" indent="0">
              <a:buClrTx/>
              <a:buSzTx/>
              <a:buNone/>
              <a:defRPr sz="2400">
                <a:solidFill>
                  <a:schemeClr val="accent1"/>
                </a:solidFill>
              </a:defRPr>
            </a:lvl1pPr>
            <a:lvl2pPr marL="0" indent="457200">
              <a:buClrTx/>
              <a:buSzTx/>
              <a:buNone/>
              <a:defRPr sz="2400">
                <a:solidFill>
                  <a:schemeClr val="accent1"/>
                </a:solidFill>
              </a:defRPr>
            </a:lvl2pPr>
            <a:lvl3pPr marL="0" indent="914400">
              <a:buClrTx/>
              <a:buSzTx/>
              <a:buNone/>
              <a:defRPr sz="2400">
                <a:solidFill>
                  <a:schemeClr val="accent1"/>
                </a:solidFill>
              </a:defRPr>
            </a:lvl3pPr>
            <a:lvl4pPr marL="0" indent="1371600">
              <a:buClrTx/>
              <a:buSzTx/>
              <a:buNone/>
              <a:defRPr sz="2400">
                <a:solidFill>
                  <a:schemeClr val="accent1"/>
                </a:solidFill>
              </a:defRPr>
            </a:lvl4pPr>
            <a:lvl5pPr marL="0" indent="1828800">
              <a:buClrTx/>
              <a:buSzTx/>
              <a:buNone/>
              <a:defRPr sz="2400">
                <a:solidFill>
                  <a:schemeClr val="accent1"/>
                </a:solidFill>
              </a:defRPr>
            </a:lvl5pPr>
          </a:lstStyle>
          <a:p>
            <a:pPr/>
            <a:r>
              <a:t>Body Level One</a:t>
            </a:r>
          </a:p>
          <a:p>
            <a:pPr lvl="1"/>
            <a:r>
              <a:t>Body Level Two</a:t>
            </a:r>
          </a:p>
          <a:p>
            <a:pPr lvl="2"/>
            <a:r>
              <a:t>Body Level Three</a:t>
            </a:r>
          </a:p>
          <a:p>
            <a:pPr lvl="3"/>
            <a:r>
              <a:t>Body Level Four</a:t>
            </a:r>
          </a:p>
          <a:p>
            <a:pPr lvl="4"/>
            <a:r>
              <a:t>Body Level Five</a:t>
            </a:r>
          </a:p>
        </p:txBody>
      </p:sp>
      <p:sp>
        <p:nvSpPr>
          <p:cNvPr id="168" name="Text Placeholder 2"/>
          <p:cNvSpPr/>
          <p:nvPr>
            <p:ph type="body" sz="quarter" idx="21"/>
          </p:nvPr>
        </p:nvSpPr>
        <p:spPr>
          <a:xfrm>
            <a:off x="677334" y="4527448"/>
            <a:ext cx="8596670" cy="1513915"/>
          </a:xfrm>
          <a:prstGeom prst="rect">
            <a:avLst/>
          </a:prstGeom>
        </p:spPr>
        <p:txBody>
          <a:bodyPr/>
          <a:lstStyle/>
          <a:p>
            <a:pPr marL="0" indent="0">
              <a:buClrTx/>
              <a:buSzTx/>
              <a:buNone/>
            </a:pPr>
          </a:p>
        </p:txBody>
      </p:sp>
      <p:sp>
        <p:nvSpPr>
          <p:cNvPr id="16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42" name="Title Text"/>
          <p:cNvSpPr txBox="1"/>
          <p:nvPr>
            <p:ph type="title"/>
          </p:nvPr>
        </p:nvSpPr>
        <p:spPr>
          <a:xfrm>
            <a:off x="677333" y="609600"/>
            <a:ext cx="8596670" cy="1320800"/>
          </a:xfrm>
          <a:prstGeom prst="rect">
            <a:avLst/>
          </a:prstGeom>
        </p:spPr>
        <p:txBody>
          <a:bodyPr/>
          <a:lstStyle/>
          <a:p>
            <a:pPr/>
            <a:r>
              <a:t>Title Text</a:t>
            </a:r>
          </a:p>
        </p:txBody>
      </p:sp>
      <p:sp>
        <p:nvSpPr>
          <p:cNvPr id="43" name="Body Level One…"/>
          <p:cNvSpPr txBox="1"/>
          <p:nvPr>
            <p:ph type="body" sz="half" idx="1"/>
          </p:nvPr>
        </p:nvSpPr>
        <p:spPr>
          <a:xfrm>
            <a:off x="677333" y="2160589"/>
            <a:ext cx="8596670" cy="3880773"/>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51" name="Title Text"/>
          <p:cNvSpPr txBox="1"/>
          <p:nvPr>
            <p:ph type="title"/>
          </p:nvPr>
        </p:nvSpPr>
        <p:spPr>
          <a:xfrm>
            <a:off x="677335" y="2700866"/>
            <a:ext cx="8596669" cy="1826582"/>
          </a:xfrm>
          <a:prstGeom prst="rect">
            <a:avLst/>
          </a:prstGeom>
        </p:spPr>
        <p:txBody>
          <a:bodyPr anchor="b"/>
          <a:lstStyle>
            <a:lvl1pPr>
              <a:defRPr sz="4000"/>
            </a:lvl1pPr>
          </a:lstStyle>
          <a:p>
            <a:pPr/>
            <a:r>
              <a:t>Title Text</a:t>
            </a:r>
          </a:p>
        </p:txBody>
      </p:sp>
      <p:sp>
        <p:nvSpPr>
          <p:cNvPr id="52" name="Body Level One…"/>
          <p:cNvSpPr txBox="1"/>
          <p:nvPr>
            <p:ph type="body" sz="quarter" idx="1"/>
          </p:nvPr>
        </p:nvSpPr>
        <p:spPr>
          <a:xfrm>
            <a:off x="677335" y="4527448"/>
            <a:ext cx="8596669" cy="860401"/>
          </a:xfrm>
          <a:prstGeom prst="rect">
            <a:avLst/>
          </a:prstGeom>
        </p:spPr>
        <p:txBody>
          <a:bodyPr/>
          <a:lstStyle>
            <a:lvl1pPr marL="0" indent="0">
              <a:buClrTx/>
              <a:buSzTx/>
              <a:buNone/>
              <a:defRPr sz="2000"/>
            </a:lvl1pPr>
            <a:lvl2pPr marL="0" indent="457200">
              <a:buClrTx/>
              <a:buSzTx/>
              <a:buNone/>
              <a:defRPr sz="2000"/>
            </a:lvl2pPr>
            <a:lvl3pPr marL="0" indent="914400">
              <a:buClrTx/>
              <a:buSzTx/>
              <a:buNone/>
              <a:defRPr sz="2000"/>
            </a:lvl3pPr>
            <a:lvl4pPr marL="0" indent="1371600">
              <a:buClrTx/>
              <a:buSzTx/>
              <a:buNone/>
              <a:defRPr sz="2000"/>
            </a:lvl4pPr>
            <a:lvl5pPr marL="0" indent="1828800">
              <a:buClrTx/>
              <a:buSzTx/>
              <a:buNone/>
              <a:defRPr sz="2000"/>
            </a:lvl5pPr>
          </a:lstStyle>
          <a:p>
            <a:pPr/>
            <a:r>
              <a:t>Body Level One</a:t>
            </a:r>
          </a:p>
          <a:p>
            <a:pPr lvl="1"/>
            <a:r>
              <a:t>Body Level Two</a:t>
            </a:r>
          </a:p>
          <a:p>
            <a:pPr lvl="2"/>
            <a:r>
              <a:t>Body Level Three</a:t>
            </a:r>
          </a:p>
          <a:p>
            <a:pPr lvl="3"/>
            <a:r>
              <a:t>Body Level Four</a:t>
            </a:r>
          </a:p>
          <a:p>
            <a:pPr lvl="4"/>
            <a:r>
              <a:t>Body Level Five</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60" name="Title Text"/>
          <p:cNvSpPr txBox="1"/>
          <p:nvPr>
            <p:ph type="title"/>
          </p:nvPr>
        </p:nvSpPr>
        <p:spPr>
          <a:xfrm>
            <a:off x="677333" y="609600"/>
            <a:ext cx="8596670" cy="1320800"/>
          </a:xfrm>
          <a:prstGeom prst="rect">
            <a:avLst/>
          </a:prstGeom>
        </p:spPr>
        <p:txBody>
          <a:bodyPr/>
          <a:lstStyle/>
          <a:p>
            <a:pPr/>
            <a:r>
              <a:t>Title Text</a:t>
            </a:r>
          </a:p>
        </p:txBody>
      </p:sp>
      <p:sp>
        <p:nvSpPr>
          <p:cNvPr id="61" name="Body Level One…"/>
          <p:cNvSpPr txBox="1"/>
          <p:nvPr>
            <p:ph type="body" sz="quarter" idx="1"/>
          </p:nvPr>
        </p:nvSpPr>
        <p:spPr>
          <a:xfrm>
            <a:off x="677333" y="2160589"/>
            <a:ext cx="4184036" cy="3880773"/>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69" name="Title Text"/>
          <p:cNvSpPr txBox="1"/>
          <p:nvPr>
            <p:ph type="title"/>
          </p:nvPr>
        </p:nvSpPr>
        <p:spPr>
          <a:xfrm>
            <a:off x="677333" y="609600"/>
            <a:ext cx="8596670" cy="1320800"/>
          </a:xfrm>
          <a:prstGeom prst="rect">
            <a:avLst/>
          </a:prstGeom>
        </p:spPr>
        <p:txBody>
          <a:bodyPr/>
          <a:lstStyle/>
          <a:p>
            <a:pPr/>
            <a:r>
              <a:t>Title Text</a:t>
            </a:r>
          </a:p>
        </p:txBody>
      </p:sp>
      <p:sp>
        <p:nvSpPr>
          <p:cNvPr id="70" name="Body Level One…"/>
          <p:cNvSpPr txBox="1"/>
          <p:nvPr>
            <p:ph type="body" sz="quarter" idx="1"/>
          </p:nvPr>
        </p:nvSpPr>
        <p:spPr>
          <a:xfrm>
            <a:off x="675744" y="2160983"/>
            <a:ext cx="4185624" cy="576263"/>
          </a:xfrm>
          <a:prstGeom prst="rect">
            <a:avLst/>
          </a:prstGeom>
        </p:spPr>
        <p:txBody>
          <a:bodyPr anchor="b"/>
          <a:lstStyle>
            <a:lvl1pPr marL="0" indent="0">
              <a:buClrTx/>
              <a:buSzTx/>
              <a:buNone/>
              <a:defRPr sz="2400"/>
            </a:lvl1pPr>
            <a:lvl2pPr marL="0" indent="457200">
              <a:buClrTx/>
              <a:buSzTx/>
              <a:buNone/>
              <a:defRPr sz="2400"/>
            </a:lvl2pPr>
            <a:lvl3pPr marL="0" indent="914400">
              <a:buClrTx/>
              <a:buSzTx/>
              <a:buNone/>
              <a:defRPr sz="2400"/>
            </a:lvl3pPr>
            <a:lvl4pPr marL="0" indent="1371600">
              <a:buClrTx/>
              <a:buSzTx/>
              <a:buNone/>
              <a:defRPr sz="2400"/>
            </a:lvl4pPr>
            <a:lvl5pPr marL="0" indent="1828800">
              <a:buClrTx/>
              <a:buSz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71" name="Text Placeholder 4"/>
          <p:cNvSpPr/>
          <p:nvPr>
            <p:ph type="body" sz="quarter" idx="21"/>
          </p:nvPr>
        </p:nvSpPr>
        <p:spPr>
          <a:xfrm>
            <a:off x="5088382" y="2160983"/>
            <a:ext cx="4185619" cy="576263"/>
          </a:xfrm>
          <a:prstGeom prst="rect">
            <a:avLst/>
          </a:prstGeom>
        </p:spPr>
        <p:txBody>
          <a:bodyPr anchor="b"/>
          <a:lstStyle/>
          <a:p>
            <a:pPr marL="0" indent="0">
              <a:buClrTx/>
              <a:buSzTx/>
              <a:buNone/>
              <a:defRPr sz="2400"/>
            </a:pPr>
          </a:p>
        </p:txBody>
      </p:sp>
      <p:sp>
        <p:nvSpPr>
          <p:cNvPr id="7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Title Text"/>
          <p:cNvSpPr txBox="1"/>
          <p:nvPr>
            <p:ph type="title"/>
          </p:nvPr>
        </p:nvSpPr>
        <p:spPr>
          <a:xfrm>
            <a:off x="677333" y="609600"/>
            <a:ext cx="8596670" cy="1320800"/>
          </a:xfrm>
          <a:prstGeom prst="rect">
            <a:avLst/>
          </a:prstGeom>
        </p:spPr>
        <p:txBody>
          <a:bodyPr/>
          <a:lstStyle/>
          <a:p>
            <a:pPr/>
            <a:r>
              <a:t>Title Text</a:t>
            </a:r>
          </a:p>
        </p:txBody>
      </p:sp>
      <p:sp>
        <p:nvSpPr>
          <p:cNvPr id="8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8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94" name="Title Text"/>
          <p:cNvSpPr txBox="1"/>
          <p:nvPr>
            <p:ph type="title"/>
          </p:nvPr>
        </p:nvSpPr>
        <p:spPr>
          <a:xfrm>
            <a:off x="677333" y="1498603"/>
            <a:ext cx="3854529" cy="1278467"/>
          </a:xfrm>
          <a:prstGeom prst="rect">
            <a:avLst/>
          </a:prstGeom>
        </p:spPr>
        <p:txBody>
          <a:bodyPr anchor="b"/>
          <a:lstStyle>
            <a:lvl1pPr>
              <a:defRPr sz="2000"/>
            </a:lvl1pPr>
          </a:lstStyle>
          <a:p>
            <a:pPr/>
            <a:r>
              <a:t>Title Text</a:t>
            </a:r>
          </a:p>
        </p:txBody>
      </p:sp>
      <p:sp>
        <p:nvSpPr>
          <p:cNvPr id="95" name="Body Level One…"/>
          <p:cNvSpPr txBox="1"/>
          <p:nvPr>
            <p:ph type="body" sz="half" idx="1"/>
          </p:nvPr>
        </p:nvSpPr>
        <p:spPr>
          <a:xfrm>
            <a:off x="4760460" y="514923"/>
            <a:ext cx="4513543" cy="5526439"/>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96" name="Text Placeholder 3"/>
          <p:cNvSpPr/>
          <p:nvPr>
            <p:ph type="body" sz="quarter" idx="21"/>
          </p:nvPr>
        </p:nvSpPr>
        <p:spPr>
          <a:xfrm>
            <a:off x="677334" y="2777069"/>
            <a:ext cx="3854528" cy="2584450"/>
          </a:xfrm>
          <a:prstGeom prst="rect">
            <a:avLst/>
          </a:prstGeom>
        </p:spPr>
        <p:txBody>
          <a:bodyPr/>
          <a:lstStyle/>
          <a:p>
            <a:pPr marL="0" indent="0">
              <a:buClrTx/>
              <a:buSzTx/>
              <a:buNone/>
              <a:defRPr sz="1400"/>
            </a:pPr>
          </a:p>
        </p:txBody>
      </p:sp>
      <p:sp>
        <p:nvSpPr>
          <p:cNvPr id="9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0">
    <p:spTree>
      <p:nvGrpSpPr>
        <p:cNvPr id="1" name=""/>
        <p:cNvGrpSpPr/>
        <p:nvPr/>
      </p:nvGrpSpPr>
      <p:grpSpPr>
        <a:xfrm>
          <a:off x="0" y="0"/>
          <a:ext cx="0" cy="0"/>
          <a:chOff x="0" y="0"/>
          <a:chExt cx="0" cy="0"/>
        </a:xfrm>
      </p:grpSpPr>
      <p:sp>
        <p:nvSpPr>
          <p:cNvPr id="104" name="Title Text"/>
          <p:cNvSpPr txBox="1"/>
          <p:nvPr>
            <p:ph type="title"/>
          </p:nvPr>
        </p:nvSpPr>
        <p:spPr>
          <a:xfrm>
            <a:off x="677333" y="1498603"/>
            <a:ext cx="3854529" cy="1278467"/>
          </a:xfrm>
          <a:prstGeom prst="rect">
            <a:avLst/>
          </a:prstGeom>
        </p:spPr>
        <p:txBody>
          <a:bodyPr anchor="b"/>
          <a:lstStyle>
            <a:lvl1pPr>
              <a:defRPr sz="2000"/>
            </a:lvl1pPr>
          </a:lstStyle>
          <a:p>
            <a:pPr/>
            <a:r>
              <a:t>Title Text</a:t>
            </a:r>
          </a:p>
        </p:txBody>
      </p:sp>
      <p:sp>
        <p:nvSpPr>
          <p:cNvPr id="105" name="Body Level One…"/>
          <p:cNvSpPr txBox="1"/>
          <p:nvPr>
            <p:ph type="body" sz="half" idx="1"/>
          </p:nvPr>
        </p:nvSpPr>
        <p:spPr>
          <a:xfrm>
            <a:off x="4760460" y="514923"/>
            <a:ext cx="4513543" cy="5526439"/>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06" name="Text Placeholder 3"/>
          <p:cNvSpPr/>
          <p:nvPr>
            <p:ph type="body" sz="quarter" idx="21"/>
          </p:nvPr>
        </p:nvSpPr>
        <p:spPr>
          <a:xfrm>
            <a:off x="677334" y="2777069"/>
            <a:ext cx="3854528" cy="2584450"/>
          </a:xfrm>
          <a:prstGeom prst="rect">
            <a:avLst/>
          </a:prstGeom>
        </p:spPr>
        <p:txBody>
          <a:bodyPr/>
          <a:lstStyle/>
          <a:p>
            <a:pPr marL="0" indent="0">
              <a:buClrTx/>
              <a:buSzTx/>
              <a:buNone/>
              <a:defRPr sz="1400"/>
            </a:pPr>
          </a:p>
        </p:txBody>
      </p:sp>
      <p:sp>
        <p:nvSpPr>
          <p:cNvPr id="10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2C3C43"/>
        </a:solidFill>
      </p:bgPr>
    </p:bg>
    <p:spTree>
      <p:nvGrpSpPr>
        <p:cNvPr id="1" name=""/>
        <p:cNvGrpSpPr/>
        <p:nvPr/>
      </p:nvGrpSpPr>
      <p:grpSpPr>
        <a:xfrm>
          <a:off x="0" y="0"/>
          <a:ext cx="0" cy="0"/>
          <a:chOff x="0" y="0"/>
          <a:chExt cx="0" cy="0"/>
        </a:xfrm>
      </p:grpSpPr>
      <p:grpSp>
        <p:nvGrpSpPr>
          <p:cNvPr id="12" name="Group 7"/>
          <p:cNvGrpSpPr/>
          <p:nvPr/>
        </p:nvGrpSpPr>
        <p:grpSpPr>
          <a:xfrm>
            <a:off x="0" y="-8468"/>
            <a:ext cx="12192001" cy="6866469"/>
            <a:chOff x="0" y="0"/>
            <a:chExt cx="12192000" cy="6866467"/>
          </a:xfrm>
        </p:grpSpPr>
        <p:sp>
          <p:nvSpPr>
            <p:cNvPr id="2" name="Straight Connector 19"/>
            <p:cNvSpPr/>
            <p:nvPr/>
          </p:nvSpPr>
          <p:spPr>
            <a:xfrm>
              <a:off x="9371012" y="8466"/>
              <a:ext cx="1219201" cy="6858002"/>
            </a:xfrm>
            <a:prstGeom prst="line">
              <a:avLst/>
            </a:prstGeom>
            <a:noFill/>
            <a:ln w="9525" cap="rnd">
              <a:solidFill>
                <a:srgbClr val="262626"/>
              </a:solidFill>
              <a:prstDash val="solid"/>
              <a:round/>
            </a:ln>
            <a:effectLst/>
          </p:spPr>
          <p:txBody>
            <a:bodyPr wrap="square" lIns="45719" tIns="45719" rIns="45719" bIns="45719" numCol="1" anchor="t">
              <a:noAutofit/>
            </a:bodyPr>
            <a:lstStyle/>
            <a:p>
              <a:pPr>
                <a:defRPr>
                  <a:solidFill>
                    <a:srgbClr val="FFFFFF"/>
                  </a:solidFill>
                </a:defRPr>
              </a:pPr>
            </a:p>
          </p:txBody>
        </p:sp>
        <p:sp>
          <p:nvSpPr>
            <p:cNvPr id="3" name="Straight Connector 20"/>
            <p:cNvSpPr/>
            <p:nvPr/>
          </p:nvSpPr>
          <p:spPr>
            <a:xfrm flipH="1">
              <a:off x="7425267" y="3689879"/>
              <a:ext cx="4763559" cy="3176588"/>
            </a:xfrm>
            <a:prstGeom prst="line">
              <a:avLst/>
            </a:prstGeom>
            <a:noFill/>
            <a:ln w="9525" cap="rnd">
              <a:solidFill>
                <a:srgbClr val="262626"/>
              </a:solidFill>
              <a:prstDash val="solid"/>
              <a:round/>
            </a:ln>
            <a:effectLst/>
          </p:spPr>
          <p:txBody>
            <a:bodyPr wrap="square" lIns="45719" tIns="45719" rIns="45719" bIns="45719" numCol="1" anchor="t">
              <a:noAutofit/>
            </a:bodyPr>
            <a:lstStyle/>
            <a:p>
              <a:pPr>
                <a:defRPr>
                  <a:solidFill>
                    <a:srgbClr val="FFFFFF"/>
                  </a:solidFill>
                </a:defRPr>
              </a:pPr>
            </a:p>
          </p:txBody>
        </p:sp>
        <p:sp>
          <p:nvSpPr>
            <p:cNvPr id="4" name="Rectangle 23"/>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692" y="0"/>
                  </a:moveTo>
                  <a:lnTo>
                    <a:pt x="21600" y="0"/>
                  </a:lnTo>
                  <a:lnTo>
                    <a:pt x="21600" y="21600"/>
                  </a:lnTo>
                  <a:lnTo>
                    <a:pt x="0" y="21600"/>
                  </a:lnTo>
                  <a:lnTo>
                    <a:pt x="14692" y="0"/>
                  </a:lnTo>
                  <a:close/>
                </a:path>
              </a:pathLst>
            </a:custGeom>
            <a:solidFill>
              <a:schemeClr val="accent1">
                <a:alpha val="30000"/>
              </a:scheme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5" name="Rectangle 25"/>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10092" y="21600"/>
                  </a:lnTo>
                  <a:lnTo>
                    <a:pt x="0" y="0"/>
                  </a:lnTo>
                  <a:close/>
                </a:path>
              </a:pathLst>
            </a:custGeom>
            <a:solidFill>
              <a:schemeClr val="accent1">
                <a:alpha val="20000"/>
              </a:scheme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6" name="Isosceles Triangle 23"/>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21600" y="21600"/>
                  </a:lnTo>
                  <a:close/>
                </a:path>
              </a:pathLst>
            </a:custGeom>
            <a:solidFill>
              <a:schemeClr val="accent2">
                <a:alpha val="72000"/>
              </a:scheme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7" name="Rectangle 27"/>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18697" y="21600"/>
                  </a:lnTo>
                  <a:lnTo>
                    <a:pt x="0" y="0"/>
                  </a:lnTo>
                  <a:close/>
                </a:path>
              </a:pathLst>
            </a:custGeom>
            <a:solidFill>
              <a:srgbClr val="3F7819">
                <a:alpha val="70000"/>
              </a:srgb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8" name="Rectangle 28"/>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073" y="0"/>
                  </a:moveTo>
                  <a:lnTo>
                    <a:pt x="21600" y="0"/>
                  </a:lnTo>
                  <a:lnTo>
                    <a:pt x="21600" y="21600"/>
                  </a:lnTo>
                  <a:lnTo>
                    <a:pt x="0" y="21600"/>
                  </a:lnTo>
                  <a:lnTo>
                    <a:pt x="17073" y="0"/>
                  </a:lnTo>
                  <a:close/>
                </a:path>
              </a:pathLst>
            </a:custGeom>
            <a:solidFill>
              <a:srgbClr val="C0E474">
                <a:alpha val="70000"/>
              </a:srgb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9" name="Rectangle 29"/>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19173" y="21600"/>
                  </a:lnTo>
                  <a:lnTo>
                    <a:pt x="0" y="0"/>
                  </a:lnTo>
                  <a:close/>
                </a:path>
              </a:pathLst>
            </a:custGeom>
            <a:solidFill>
              <a:schemeClr val="accent1">
                <a:alpha val="64999"/>
              </a:scheme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10" name="Isosceles Triangle 27"/>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21600" y="21600"/>
                  </a:lnTo>
                  <a:close/>
                </a:path>
              </a:pathLst>
            </a:custGeom>
            <a:solidFill>
              <a:schemeClr val="accent1">
                <a:alpha val="80000"/>
              </a:scheme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11" name="Isosceles Triangle 28"/>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0"/>
                  </a:lnTo>
                  <a:lnTo>
                    <a:pt x="21600" y="21600"/>
                  </a:lnTo>
                  <a:close/>
                </a:path>
              </a:pathLst>
            </a:custGeom>
            <a:solidFill>
              <a:schemeClr val="accent1">
                <a:alpha val="85000"/>
              </a:schemeClr>
            </a:solidFill>
            <a:ln w="12700" cap="flat">
              <a:noFill/>
              <a:miter lim="400000"/>
            </a:ln>
            <a:effectLst/>
          </p:spPr>
          <p:txBody>
            <a:bodyPr wrap="square" lIns="45719" tIns="45719" rIns="45719" bIns="45719" numCol="1" anchor="t">
              <a:noAutofit/>
            </a:bodyPr>
            <a:lstStyle/>
            <a:p>
              <a:pPr>
                <a:defRPr>
                  <a:solidFill>
                    <a:srgbClr val="FFFFFF"/>
                  </a:solidFill>
                </a:defRPr>
              </a:pPr>
            </a:p>
          </p:txBody>
        </p:sp>
      </p:grpSp>
      <p:sp>
        <p:nvSpPr>
          <p:cNvPr id="13" name="Title Text"/>
          <p:cNvSpPr txBox="1"/>
          <p:nvPr>
            <p:ph type="title"/>
          </p:nvPr>
        </p:nvSpPr>
        <p:spPr>
          <a:xfrm>
            <a:off x="609600" y="274637"/>
            <a:ext cx="10972800" cy="1325564"/>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Title Text</a:t>
            </a:r>
          </a:p>
        </p:txBody>
      </p:sp>
      <p:sp>
        <p:nvSpPr>
          <p:cNvPr id="14" name="Body Level One…"/>
          <p:cNvSpPr txBox="1"/>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15" name="Slide Number"/>
          <p:cNvSpPr txBox="1"/>
          <p:nvPr>
            <p:ph type="sldNum" sz="quarter" idx="2"/>
          </p:nvPr>
        </p:nvSpPr>
        <p:spPr>
          <a:xfrm>
            <a:off x="9049981" y="6114704"/>
            <a:ext cx="224022" cy="218441"/>
          </a:xfrm>
          <a:prstGeom prst="rect">
            <a:avLst/>
          </a:prstGeom>
          <a:ln w="12700">
            <a:miter lim="400000"/>
          </a:ln>
        </p:spPr>
        <p:txBody>
          <a:bodyPr wrap="none" lIns="45719" rIns="45719" anchor="ctr">
            <a:spAutoFit/>
          </a:bodyPr>
          <a:lstStyle>
            <a:lvl1pPr algn="r">
              <a:defRPr sz="900">
                <a:solidFill>
                  <a:schemeClr val="accent1"/>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l" defTabSz="457200" rtl="0" latinLnBrk="0">
        <a:lnSpc>
          <a:spcPct val="100000"/>
        </a:lnSpc>
        <a:spcBef>
          <a:spcPts val="0"/>
        </a:spcBef>
        <a:spcAft>
          <a:spcPts val="0"/>
        </a:spcAft>
        <a:buClrTx/>
        <a:buSzTx/>
        <a:buFontTx/>
        <a:buNone/>
        <a:tabLst/>
        <a:defRPr b="0" baseline="0" cap="none" i="0" spc="0" strike="noStrike" sz="3600" u="none">
          <a:solidFill>
            <a:schemeClr val="accent1"/>
          </a:solidFill>
          <a:uFillTx/>
          <a:latin typeface="+mj-lt"/>
          <a:ea typeface="+mj-ea"/>
          <a:cs typeface="+mj-cs"/>
          <a:sym typeface="Trebuchet MS"/>
        </a:defRPr>
      </a:lvl1pPr>
      <a:lvl2pPr marL="0" marR="0" indent="0" algn="l" defTabSz="457200" rtl="0" latinLnBrk="0">
        <a:lnSpc>
          <a:spcPct val="100000"/>
        </a:lnSpc>
        <a:spcBef>
          <a:spcPts val="0"/>
        </a:spcBef>
        <a:spcAft>
          <a:spcPts val="0"/>
        </a:spcAft>
        <a:buClrTx/>
        <a:buSzTx/>
        <a:buFontTx/>
        <a:buNone/>
        <a:tabLst/>
        <a:defRPr b="0" baseline="0" cap="none" i="0" spc="0" strike="noStrike" sz="3600" u="none">
          <a:solidFill>
            <a:schemeClr val="accent1"/>
          </a:solidFill>
          <a:uFillTx/>
          <a:latin typeface="+mj-lt"/>
          <a:ea typeface="+mj-ea"/>
          <a:cs typeface="+mj-cs"/>
          <a:sym typeface="Trebuchet MS"/>
        </a:defRPr>
      </a:lvl2pPr>
      <a:lvl3pPr marL="0" marR="0" indent="0" algn="l" defTabSz="457200" rtl="0" latinLnBrk="0">
        <a:lnSpc>
          <a:spcPct val="100000"/>
        </a:lnSpc>
        <a:spcBef>
          <a:spcPts val="0"/>
        </a:spcBef>
        <a:spcAft>
          <a:spcPts val="0"/>
        </a:spcAft>
        <a:buClrTx/>
        <a:buSzTx/>
        <a:buFontTx/>
        <a:buNone/>
        <a:tabLst/>
        <a:defRPr b="0" baseline="0" cap="none" i="0" spc="0" strike="noStrike" sz="3600" u="none">
          <a:solidFill>
            <a:schemeClr val="accent1"/>
          </a:solidFill>
          <a:uFillTx/>
          <a:latin typeface="+mj-lt"/>
          <a:ea typeface="+mj-ea"/>
          <a:cs typeface="+mj-cs"/>
          <a:sym typeface="Trebuchet MS"/>
        </a:defRPr>
      </a:lvl3pPr>
      <a:lvl4pPr marL="0" marR="0" indent="0" algn="l" defTabSz="457200" rtl="0" latinLnBrk="0">
        <a:lnSpc>
          <a:spcPct val="100000"/>
        </a:lnSpc>
        <a:spcBef>
          <a:spcPts val="0"/>
        </a:spcBef>
        <a:spcAft>
          <a:spcPts val="0"/>
        </a:spcAft>
        <a:buClrTx/>
        <a:buSzTx/>
        <a:buFontTx/>
        <a:buNone/>
        <a:tabLst/>
        <a:defRPr b="0" baseline="0" cap="none" i="0" spc="0" strike="noStrike" sz="3600" u="none">
          <a:solidFill>
            <a:schemeClr val="accent1"/>
          </a:solidFill>
          <a:uFillTx/>
          <a:latin typeface="+mj-lt"/>
          <a:ea typeface="+mj-ea"/>
          <a:cs typeface="+mj-cs"/>
          <a:sym typeface="Trebuchet MS"/>
        </a:defRPr>
      </a:lvl4pPr>
      <a:lvl5pPr marL="0" marR="0" indent="0" algn="l" defTabSz="457200" rtl="0" latinLnBrk="0">
        <a:lnSpc>
          <a:spcPct val="100000"/>
        </a:lnSpc>
        <a:spcBef>
          <a:spcPts val="0"/>
        </a:spcBef>
        <a:spcAft>
          <a:spcPts val="0"/>
        </a:spcAft>
        <a:buClrTx/>
        <a:buSzTx/>
        <a:buFontTx/>
        <a:buNone/>
        <a:tabLst/>
        <a:defRPr b="0" baseline="0" cap="none" i="0" spc="0" strike="noStrike" sz="3600" u="none">
          <a:solidFill>
            <a:schemeClr val="accent1"/>
          </a:solidFill>
          <a:uFillTx/>
          <a:latin typeface="+mj-lt"/>
          <a:ea typeface="+mj-ea"/>
          <a:cs typeface="+mj-cs"/>
          <a:sym typeface="Trebuchet MS"/>
        </a:defRPr>
      </a:lvl5pPr>
      <a:lvl6pPr marL="0" marR="0" indent="0" algn="l" defTabSz="457200" rtl="0" latinLnBrk="0">
        <a:lnSpc>
          <a:spcPct val="100000"/>
        </a:lnSpc>
        <a:spcBef>
          <a:spcPts val="0"/>
        </a:spcBef>
        <a:spcAft>
          <a:spcPts val="0"/>
        </a:spcAft>
        <a:buClrTx/>
        <a:buSzTx/>
        <a:buFontTx/>
        <a:buNone/>
        <a:tabLst/>
        <a:defRPr b="0" baseline="0" cap="none" i="0" spc="0" strike="noStrike" sz="3600" u="none">
          <a:solidFill>
            <a:schemeClr val="accent1"/>
          </a:solidFill>
          <a:uFillTx/>
          <a:latin typeface="+mj-lt"/>
          <a:ea typeface="+mj-ea"/>
          <a:cs typeface="+mj-cs"/>
          <a:sym typeface="Trebuchet MS"/>
        </a:defRPr>
      </a:lvl6pPr>
      <a:lvl7pPr marL="0" marR="0" indent="0" algn="l" defTabSz="457200" rtl="0" latinLnBrk="0">
        <a:lnSpc>
          <a:spcPct val="100000"/>
        </a:lnSpc>
        <a:spcBef>
          <a:spcPts val="0"/>
        </a:spcBef>
        <a:spcAft>
          <a:spcPts val="0"/>
        </a:spcAft>
        <a:buClrTx/>
        <a:buSzTx/>
        <a:buFontTx/>
        <a:buNone/>
        <a:tabLst/>
        <a:defRPr b="0" baseline="0" cap="none" i="0" spc="0" strike="noStrike" sz="3600" u="none">
          <a:solidFill>
            <a:schemeClr val="accent1"/>
          </a:solidFill>
          <a:uFillTx/>
          <a:latin typeface="+mj-lt"/>
          <a:ea typeface="+mj-ea"/>
          <a:cs typeface="+mj-cs"/>
          <a:sym typeface="Trebuchet MS"/>
        </a:defRPr>
      </a:lvl7pPr>
      <a:lvl8pPr marL="0" marR="0" indent="0" algn="l" defTabSz="457200" rtl="0" latinLnBrk="0">
        <a:lnSpc>
          <a:spcPct val="100000"/>
        </a:lnSpc>
        <a:spcBef>
          <a:spcPts val="0"/>
        </a:spcBef>
        <a:spcAft>
          <a:spcPts val="0"/>
        </a:spcAft>
        <a:buClrTx/>
        <a:buSzTx/>
        <a:buFontTx/>
        <a:buNone/>
        <a:tabLst/>
        <a:defRPr b="0" baseline="0" cap="none" i="0" spc="0" strike="noStrike" sz="3600" u="none">
          <a:solidFill>
            <a:schemeClr val="accent1"/>
          </a:solidFill>
          <a:uFillTx/>
          <a:latin typeface="+mj-lt"/>
          <a:ea typeface="+mj-ea"/>
          <a:cs typeface="+mj-cs"/>
          <a:sym typeface="Trebuchet MS"/>
        </a:defRPr>
      </a:lvl8pPr>
      <a:lvl9pPr marL="0" marR="0" indent="0" algn="l" defTabSz="457200" rtl="0" latinLnBrk="0">
        <a:lnSpc>
          <a:spcPct val="100000"/>
        </a:lnSpc>
        <a:spcBef>
          <a:spcPts val="0"/>
        </a:spcBef>
        <a:spcAft>
          <a:spcPts val="0"/>
        </a:spcAft>
        <a:buClrTx/>
        <a:buSzTx/>
        <a:buFontTx/>
        <a:buNone/>
        <a:tabLst/>
        <a:defRPr b="0" baseline="0" cap="none" i="0" spc="0" strike="noStrike" sz="3600" u="none">
          <a:solidFill>
            <a:schemeClr val="accent1"/>
          </a:solidFill>
          <a:uFillTx/>
          <a:latin typeface="+mj-lt"/>
          <a:ea typeface="+mj-ea"/>
          <a:cs typeface="+mj-cs"/>
          <a:sym typeface="Trebuchet MS"/>
        </a:defRPr>
      </a:lvl9pPr>
    </p:titleStyle>
    <p:bodyStyle>
      <a:lvl1pPr marL="342900" marR="0" indent="-342900" algn="l" defTabSz="457200" rtl="0" latinLnBrk="0">
        <a:lnSpc>
          <a:spcPct val="100000"/>
        </a:lnSpc>
        <a:spcBef>
          <a:spcPts val="1000"/>
        </a:spcBef>
        <a:spcAft>
          <a:spcPts val="0"/>
        </a:spcAft>
        <a:buClr>
          <a:schemeClr val="accent1"/>
        </a:buClr>
        <a:buSzPct val="80000"/>
        <a:buFontTx/>
        <a:buChar char=""/>
        <a:tabLst/>
        <a:defRPr b="0" baseline="0" cap="none" i="0" spc="0" strike="noStrike" sz="1800" u="none">
          <a:solidFill>
            <a:srgbClr val="FFFFFF"/>
          </a:solidFill>
          <a:uFillTx/>
          <a:latin typeface="+mj-lt"/>
          <a:ea typeface="+mj-ea"/>
          <a:cs typeface="+mj-cs"/>
          <a:sym typeface="Trebuchet MS"/>
        </a:defRPr>
      </a:lvl1pPr>
      <a:lvl2pPr marL="778668" marR="0" indent="-321468" algn="l" defTabSz="457200" rtl="0" latinLnBrk="0">
        <a:lnSpc>
          <a:spcPct val="100000"/>
        </a:lnSpc>
        <a:spcBef>
          <a:spcPts val="1000"/>
        </a:spcBef>
        <a:spcAft>
          <a:spcPts val="0"/>
        </a:spcAft>
        <a:buClr>
          <a:schemeClr val="accent1"/>
        </a:buClr>
        <a:buSzPct val="80000"/>
        <a:buFontTx/>
        <a:buChar char=""/>
        <a:tabLst/>
        <a:defRPr b="0" baseline="0" cap="none" i="0" spc="0" strike="noStrike" sz="1800" u="none">
          <a:solidFill>
            <a:srgbClr val="FFFFFF"/>
          </a:solidFill>
          <a:uFillTx/>
          <a:latin typeface="+mj-lt"/>
          <a:ea typeface="+mj-ea"/>
          <a:cs typeface="+mj-cs"/>
          <a:sym typeface="Trebuchet MS"/>
        </a:defRPr>
      </a:lvl2pPr>
      <a:lvl3pPr marL="1208314" marR="0" indent="-293914" algn="l" defTabSz="457200" rtl="0" latinLnBrk="0">
        <a:lnSpc>
          <a:spcPct val="100000"/>
        </a:lnSpc>
        <a:spcBef>
          <a:spcPts val="1000"/>
        </a:spcBef>
        <a:spcAft>
          <a:spcPts val="0"/>
        </a:spcAft>
        <a:buClr>
          <a:schemeClr val="accent1"/>
        </a:buClr>
        <a:buSzPct val="80000"/>
        <a:buFontTx/>
        <a:buChar char=""/>
        <a:tabLst/>
        <a:defRPr b="0" baseline="0" cap="none" i="0" spc="0" strike="noStrike" sz="1800" u="none">
          <a:solidFill>
            <a:srgbClr val="FFFFFF"/>
          </a:solidFill>
          <a:uFillTx/>
          <a:latin typeface="+mj-lt"/>
          <a:ea typeface="+mj-ea"/>
          <a:cs typeface="+mj-cs"/>
          <a:sym typeface="Trebuchet MS"/>
        </a:defRPr>
      </a:lvl3pPr>
      <a:lvl4pPr marL="1714500" marR="0" indent="-342900" algn="l" defTabSz="457200" rtl="0" latinLnBrk="0">
        <a:lnSpc>
          <a:spcPct val="100000"/>
        </a:lnSpc>
        <a:spcBef>
          <a:spcPts val="1000"/>
        </a:spcBef>
        <a:spcAft>
          <a:spcPts val="0"/>
        </a:spcAft>
        <a:buClr>
          <a:schemeClr val="accent1"/>
        </a:buClr>
        <a:buSzPct val="80000"/>
        <a:buFontTx/>
        <a:buChar char=""/>
        <a:tabLst/>
        <a:defRPr b="0" baseline="0" cap="none" i="0" spc="0" strike="noStrike" sz="1800" u="none">
          <a:solidFill>
            <a:srgbClr val="FFFFFF"/>
          </a:solidFill>
          <a:uFillTx/>
          <a:latin typeface="+mj-lt"/>
          <a:ea typeface="+mj-ea"/>
          <a:cs typeface="+mj-cs"/>
          <a:sym typeface="Trebuchet MS"/>
        </a:defRPr>
      </a:lvl4pPr>
      <a:lvl5pPr marL="2171700" marR="0" indent="-342900" algn="l" defTabSz="457200" rtl="0" latinLnBrk="0">
        <a:lnSpc>
          <a:spcPct val="100000"/>
        </a:lnSpc>
        <a:spcBef>
          <a:spcPts val="1000"/>
        </a:spcBef>
        <a:spcAft>
          <a:spcPts val="0"/>
        </a:spcAft>
        <a:buClr>
          <a:schemeClr val="accent1"/>
        </a:buClr>
        <a:buSzPct val="80000"/>
        <a:buFontTx/>
        <a:buChar char=""/>
        <a:tabLst/>
        <a:defRPr b="0" baseline="0" cap="none" i="0" spc="0" strike="noStrike" sz="1800" u="none">
          <a:solidFill>
            <a:srgbClr val="FFFFFF"/>
          </a:solidFill>
          <a:uFillTx/>
          <a:latin typeface="+mj-lt"/>
          <a:ea typeface="+mj-ea"/>
          <a:cs typeface="+mj-cs"/>
          <a:sym typeface="Trebuchet MS"/>
        </a:defRPr>
      </a:lvl5pPr>
      <a:lvl6pPr marL="2628900" marR="0" indent="-342900" algn="l" defTabSz="457200" rtl="0" latinLnBrk="0">
        <a:lnSpc>
          <a:spcPct val="100000"/>
        </a:lnSpc>
        <a:spcBef>
          <a:spcPts val="1000"/>
        </a:spcBef>
        <a:spcAft>
          <a:spcPts val="0"/>
        </a:spcAft>
        <a:buClr>
          <a:schemeClr val="accent1"/>
        </a:buClr>
        <a:buSzPct val="80000"/>
        <a:buFontTx/>
        <a:buChar char=""/>
        <a:tabLst/>
        <a:defRPr b="0" baseline="0" cap="none" i="0" spc="0" strike="noStrike" sz="1800" u="none">
          <a:solidFill>
            <a:srgbClr val="FFFFFF"/>
          </a:solidFill>
          <a:uFillTx/>
          <a:latin typeface="+mj-lt"/>
          <a:ea typeface="+mj-ea"/>
          <a:cs typeface="+mj-cs"/>
          <a:sym typeface="Trebuchet MS"/>
        </a:defRPr>
      </a:lvl6pPr>
      <a:lvl7pPr marL="3086100" marR="0" indent="-342900" algn="l" defTabSz="457200" rtl="0" latinLnBrk="0">
        <a:lnSpc>
          <a:spcPct val="100000"/>
        </a:lnSpc>
        <a:spcBef>
          <a:spcPts val="1000"/>
        </a:spcBef>
        <a:spcAft>
          <a:spcPts val="0"/>
        </a:spcAft>
        <a:buClr>
          <a:schemeClr val="accent1"/>
        </a:buClr>
        <a:buSzPct val="80000"/>
        <a:buFontTx/>
        <a:buChar char=""/>
        <a:tabLst/>
        <a:defRPr b="0" baseline="0" cap="none" i="0" spc="0" strike="noStrike" sz="1800" u="none">
          <a:solidFill>
            <a:srgbClr val="FFFFFF"/>
          </a:solidFill>
          <a:uFillTx/>
          <a:latin typeface="+mj-lt"/>
          <a:ea typeface="+mj-ea"/>
          <a:cs typeface="+mj-cs"/>
          <a:sym typeface="Trebuchet MS"/>
        </a:defRPr>
      </a:lvl7pPr>
      <a:lvl8pPr marL="3543300" marR="0" indent="-342900" algn="l" defTabSz="457200" rtl="0" latinLnBrk="0">
        <a:lnSpc>
          <a:spcPct val="100000"/>
        </a:lnSpc>
        <a:spcBef>
          <a:spcPts val="1000"/>
        </a:spcBef>
        <a:spcAft>
          <a:spcPts val="0"/>
        </a:spcAft>
        <a:buClr>
          <a:schemeClr val="accent1"/>
        </a:buClr>
        <a:buSzPct val="80000"/>
        <a:buFontTx/>
        <a:buChar char=""/>
        <a:tabLst/>
        <a:defRPr b="0" baseline="0" cap="none" i="0" spc="0" strike="noStrike" sz="1800" u="none">
          <a:solidFill>
            <a:srgbClr val="FFFFFF"/>
          </a:solidFill>
          <a:uFillTx/>
          <a:latin typeface="+mj-lt"/>
          <a:ea typeface="+mj-ea"/>
          <a:cs typeface="+mj-cs"/>
          <a:sym typeface="Trebuchet MS"/>
        </a:defRPr>
      </a:lvl8pPr>
      <a:lvl9pPr marL="4000500" marR="0" indent="-342900" algn="l" defTabSz="457200" rtl="0" latinLnBrk="0">
        <a:lnSpc>
          <a:spcPct val="100000"/>
        </a:lnSpc>
        <a:spcBef>
          <a:spcPts val="1000"/>
        </a:spcBef>
        <a:spcAft>
          <a:spcPts val="0"/>
        </a:spcAft>
        <a:buClr>
          <a:schemeClr val="accent1"/>
        </a:buClr>
        <a:buSzPct val="80000"/>
        <a:buFontTx/>
        <a:buChar char=""/>
        <a:tabLst/>
        <a:defRPr b="0" baseline="0" cap="none" i="0" spc="0" strike="noStrike" sz="1800" u="none">
          <a:solidFill>
            <a:srgbClr val="FFFFFF"/>
          </a:solidFill>
          <a:uFillTx/>
          <a:latin typeface="+mj-lt"/>
          <a:ea typeface="+mj-ea"/>
          <a:cs typeface="+mj-cs"/>
          <a:sym typeface="Trebuchet MS"/>
        </a:defRPr>
      </a:lvl9pPr>
    </p:bodyStyle>
    <p:otherStyle>
      <a:lvl1pPr marL="0" marR="0" indent="0" algn="r" defTabSz="457200" rtl="0" latinLnBrk="0">
        <a:lnSpc>
          <a:spcPct val="100000"/>
        </a:lnSpc>
        <a:spcBef>
          <a:spcPts val="0"/>
        </a:spcBef>
        <a:spcAft>
          <a:spcPts val="0"/>
        </a:spcAft>
        <a:buClrTx/>
        <a:buSzTx/>
        <a:buFontTx/>
        <a:buNone/>
        <a:tabLst/>
        <a:defRPr b="0" baseline="0" cap="none" i="0" spc="0" strike="noStrike" sz="900" u="none">
          <a:solidFill>
            <a:schemeClr val="tx1"/>
          </a:solidFill>
          <a:uFillTx/>
          <a:latin typeface="+mn-lt"/>
          <a:ea typeface="+mn-ea"/>
          <a:cs typeface="+mn-cs"/>
          <a:sym typeface="Trebuchet MS"/>
        </a:defRPr>
      </a:lvl1pPr>
      <a:lvl2pPr marL="0" marR="0" indent="457200" algn="r" defTabSz="457200" rtl="0" latinLnBrk="0">
        <a:lnSpc>
          <a:spcPct val="100000"/>
        </a:lnSpc>
        <a:spcBef>
          <a:spcPts val="0"/>
        </a:spcBef>
        <a:spcAft>
          <a:spcPts val="0"/>
        </a:spcAft>
        <a:buClrTx/>
        <a:buSzTx/>
        <a:buFontTx/>
        <a:buNone/>
        <a:tabLst/>
        <a:defRPr b="0" baseline="0" cap="none" i="0" spc="0" strike="noStrike" sz="900" u="none">
          <a:solidFill>
            <a:schemeClr val="tx1"/>
          </a:solidFill>
          <a:uFillTx/>
          <a:latin typeface="+mn-lt"/>
          <a:ea typeface="+mn-ea"/>
          <a:cs typeface="+mn-cs"/>
          <a:sym typeface="Trebuchet MS"/>
        </a:defRPr>
      </a:lvl2pPr>
      <a:lvl3pPr marL="0" marR="0" indent="914400" algn="r" defTabSz="457200" rtl="0" latinLnBrk="0">
        <a:lnSpc>
          <a:spcPct val="100000"/>
        </a:lnSpc>
        <a:spcBef>
          <a:spcPts val="0"/>
        </a:spcBef>
        <a:spcAft>
          <a:spcPts val="0"/>
        </a:spcAft>
        <a:buClrTx/>
        <a:buSzTx/>
        <a:buFontTx/>
        <a:buNone/>
        <a:tabLst/>
        <a:defRPr b="0" baseline="0" cap="none" i="0" spc="0" strike="noStrike" sz="900" u="none">
          <a:solidFill>
            <a:schemeClr val="tx1"/>
          </a:solidFill>
          <a:uFillTx/>
          <a:latin typeface="+mn-lt"/>
          <a:ea typeface="+mn-ea"/>
          <a:cs typeface="+mn-cs"/>
          <a:sym typeface="Trebuchet MS"/>
        </a:defRPr>
      </a:lvl3pPr>
      <a:lvl4pPr marL="0" marR="0" indent="1371600" algn="r" defTabSz="457200" rtl="0" latinLnBrk="0">
        <a:lnSpc>
          <a:spcPct val="100000"/>
        </a:lnSpc>
        <a:spcBef>
          <a:spcPts val="0"/>
        </a:spcBef>
        <a:spcAft>
          <a:spcPts val="0"/>
        </a:spcAft>
        <a:buClrTx/>
        <a:buSzTx/>
        <a:buFontTx/>
        <a:buNone/>
        <a:tabLst/>
        <a:defRPr b="0" baseline="0" cap="none" i="0" spc="0" strike="noStrike" sz="900" u="none">
          <a:solidFill>
            <a:schemeClr val="tx1"/>
          </a:solidFill>
          <a:uFillTx/>
          <a:latin typeface="+mn-lt"/>
          <a:ea typeface="+mn-ea"/>
          <a:cs typeface="+mn-cs"/>
          <a:sym typeface="Trebuchet MS"/>
        </a:defRPr>
      </a:lvl4pPr>
      <a:lvl5pPr marL="0" marR="0" indent="1828800" algn="r" defTabSz="457200" rtl="0" latinLnBrk="0">
        <a:lnSpc>
          <a:spcPct val="100000"/>
        </a:lnSpc>
        <a:spcBef>
          <a:spcPts val="0"/>
        </a:spcBef>
        <a:spcAft>
          <a:spcPts val="0"/>
        </a:spcAft>
        <a:buClrTx/>
        <a:buSzTx/>
        <a:buFontTx/>
        <a:buNone/>
        <a:tabLst/>
        <a:defRPr b="0" baseline="0" cap="none" i="0" spc="0" strike="noStrike" sz="900" u="none">
          <a:solidFill>
            <a:schemeClr val="tx1"/>
          </a:solidFill>
          <a:uFillTx/>
          <a:latin typeface="+mn-lt"/>
          <a:ea typeface="+mn-ea"/>
          <a:cs typeface="+mn-cs"/>
          <a:sym typeface="Trebuchet MS"/>
        </a:defRPr>
      </a:lvl5pPr>
      <a:lvl6pPr marL="0" marR="0" indent="2286000" algn="r" defTabSz="457200" rtl="0" latinLnBrk="0">
        <a:lnSpc>
          <a:spcPct val="100000"/>
        </a:lnSpc>
        <a:spcBef>
          <a:spcPts val="0"/>
        </a:spcBef>
        <a:spcAft>
          <a:spcPts val="0"/>
        </a:spcAft>
        <a:buClrTx/>
        <a:buSzTx/>
        <a:buFontTx/>
        <a:buNone/>
        <a:tabLst/>
        <a:defRPr b="0" baseline="0" cap="none" i="0" spc="0" strike="noStrike" sz="900" u="none">
          <a:solidFill>
            <a:schemeClr val="tx1"/>
          </a:solidFill>
          <a:uFillTx/>
          <a:latin typeface="+mn-lt"/>
          <a:ea typeface="+mn-ea"/>
          <a:cs typeface="+mn-cs"/>
          <a:sym typeface="Trebuchet MS"/>
        </a:defRPr>
      </a:lvl6pPr>
      <a:lvl7pPr marL="0" marR="0" indent="2743200" algn="r" defTabSz="457200" rtl="0" latinLnBrk="0">
        <a:lnSpc>
          <a:spcPct val="100000"/>
        </a:lnSpc>
        <a:spcBef>
          <a:spcPts val="0"/>
        </a:spcBef>
        <a:spcAft>
          <a:spcPts val="0"/>
        </a:spcAft>
        <a:buClrTx/>
        <a:buSzTx/>
        <a:buFontTx/>
        <a:buNone/>
        <a:tabLst/>
        <a:defRPr b="0" baseline="0" cap="none" i="0" spc="0" strike="noStrike" sz="900" u="none">
          <a:solidFill>
            <a:schemeClr val="tx1"/>
          </a:solidFill>
          <a:uFillTx/>
          <a:latin typeface="+mn-lt"/>
          <a:ea typeface="+mn-ea"/>
          <a:cs typeface="+mn-cs"/>
          <a:sym typeface="Trebuchet MS"/>
        </a:defRPr>
      </a:lvl7pPr>
      <a:lvl8pPr marL="0" marR="0" indent="3200400" algn="r" defTabSz="457200" rtl="0" latinLnBrk="0">
        <a:lnSpc>
          <a:spcPct val="100000"/>
        </a:lnSpc>
        <a:spcBef>
          <a:spcPts val="0"/>
        </a:spcBef>
        <a:spcAft>
          <a:spcPts val="0"/>
        </a:spcAft>
        <a:buClrTx/>
        <a:buSzTx/>
        <a:buFontTx/>
        <a:buNone/>
        <a:tabLst/>
        <a:defRPr b="0" baseline="0" cap="none" i="0" spc="0" strike="noStrike" sz="900" u="none">
          <a:solidFill>
            <a:schemeClr val="tx1"/>
          </a:solidFill>
          <a:uFillTx/>
          <a:latin typeface="+mn-lt"/>
          <a:ea typeface="+mn-ea"/>
          <a:cs typeface="+mn-cs"/>
          <a:sym typeface="Trebuchet MS"/>
        </a:defRPr>
      </a:lvl8pPr>
      <a:lvl9pPr marL="0" marR="0" indent="3657600" algn="r" defTabSz="457200" rtl="0" latinLnBrk="0">
        <a:lnSpc>
          <a:spcPct val="100000"/>
        </a:lnSpc>
        <a:spcBef>
          <a:spcPts val="0"/>
        </a:spcBef>
        <a:spcAft>
          <a:spcPts val="0"/>
        </a:spcAft>
        <a:buClrTx/>
        <a:buSzTx/>
        <a:buFontTx/>
        <a:buNone/>
        <a:tabLst/>
        <a:defRPr b="0" baseline="0" cap="none" i="0" spc="0" strike="noStrike" sz="900" u="none">
          <a:solidFill>
            <a:schemeClr val="tx1"/>
          </a:solidFill>
          <a:uFillTx/>
          <a:latin typeface="+mn-lt"/>
          <a:ea typeface="+mn-ea"/>
          <a:cs typeface="+mn-cs"/>
          <a:sym typeface="Trebuchet M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1.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Rectangle 7"/>
          <p:cNvSpPr/>
          <p:nvPr/>
        </p:nvSpPr>
        <p:spPr>
          <a:xfrm>
            <a:off x="0" y="0"/>
            <a:ext cx="12192000" cy="6858000"/>
          </a:xfrm>
          <a:prstGeom prst="rect">
            <a:avLst/>
          </a:prstGeom>
          <a:solidFill>
            <a:srgbClr val="2C3C43"/>
          </a:solidFill>
          <a:ln w="12700">
            <a:miter lim="400000"/>
          </a:ln>
        </p:spPr>
        <p:txBody>
          <a:bodyPr lIns="45719" rIns="45719" anchor="ctr"/>
          <a:lstStyle/>
          <a:p>
            <a:pPr algn="ctr">
              <a:defRPr>
                <a:solidFill>
                  <a:srgbClr val="FFFFFF"/>
                </a:solidFill>
              </a:defRPr>
            </a:pPr>
          </a:p>
        </p:txBody>
      </p:sp>
      <p:sp>
        <p:nvSpPr>
          <p:cNvPr id="179" name="Isosceles Triangle 9"/>
          <p:cNvSpPr/>
          <p:nvPr/>
        </p:nvSpPr>
        <p:spPr>
          <a:xfrm>
            <a:off x="-1" y="4013200"/>
            <a:ext cx="448734" cy="28448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0"/>
                </a:lnTo>
                <a:lnTo>
                  <a:pt x="21600" y="21600"/>
                </a:lnTo>
                <a:close/>
              </a:path>
            </a:pathLst>
          </a:custGeom>
          <a:solidFill>
            <a:schemeClr val="accent1">
              <a:alpha val="85000"/>
            </a:schemeClr>
          </a:solidFill>
          <a:ln w="12700">
            <a:miter lim="400000"/>
          </a:ln>
        </p:spPr>
        <p:txBody>
          <a:bodyPr lIns="45719" rIns="45719"/>
          <a:lstStyle/>
          <a:p>
            <a:pPr>
              <a:defRPr>
                <a:solidFill>
                  <a:srgbClr val="FFFFFF"/>
                </a:solidFill>
              </a:defRPr>
            </a:pPr>
          </a:p>
        </p:txBody>
      </p:sp>
      <p:sp>
        <p:nvSpPr>
          <p:cNvPr id="180" name="Freeform: Shape 11"/>
          <p:cNvSpPr/>
          <p:nvPr/>
        </p:nvSpPr>
        <p:spPr>
          <a:xfrm>
            <a:off x="6753379" y="-1"/>
            <a:ext cx="5438622" cy="6858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4170" y="21600"/>
                </a:lnTo>
                <a:close/>
              </a:path>
            </a:pathLst>
          </a:custGeom>
          <a:solidFill>
            <a:schemeClr val="accent2"/>
          </a:solidFill>
          <a:ln w="12700">
            <a:miter lim="400000"/>
          </a:ln>
        </p:spPr>
        <p:txBody>
          <a:bodyPr lIns="45719" rIns="45719" anchor="ctr"/>
          <a:lstStyle/>
          <a:p>
            <a:pPr algn="ctr">
              <a:defRPr>
                <a:solidFill>
                  <a:srgbClr val="FFFFFF"/>
                </a:solidFill>
              </a:defRPr>
            </a:pPr>
          </a:p>
        </p:txBody>
      </p:sp>
      <p:sp>
        <p:nvSpPr>
          <p:cNvPr id="181" name="Straight Connector 13"/>
          <p:cNvSpPr/>
          <p:nvPr/>
        </p:nvSpPr>
        <p:spPr>
          <a:xfrm>
            <a:off x="6678142" y="-1"/>
            <a:ext cx="860631" cy="6858000"/>
          </a:xfrm>
          <a:prstGeom prst="line">
            <a:avLst/>
          </a:prstGeom>
          <a:ln w="15875" cap="sq">
            <a:solidFill>
              <a:schemeClr val="accent1"/>
            </a:solidFill>
            <a:bevel/>
          </a:ln>
        </p:spPr>
        <p:txBody>
          <a:bodyPr lIns="45719" rIns="45719"/>
          <a:lstStyle/>
          <a:p>
            <a:pPr>
              <a:defRPr>
                <a:solidFill>
                  <a:srgbClr val="FFFFFF"/>
                </a:solidFill>
              </a:defRPr>
            </a:pPr>
          </a:p>
        </p:txBody>
      </p:sp>
      <p:sp>
        <p:nvSpPr>
          <p:cNvPr id="182" name="Straight Connector 15"/>
          <p:cNvSpPr/>
          <p:nvPr/>
        </p:nvSpPr>
        <p:spPr>
          <a:xfrm flipH="1">
            <a:off x="5453743" y="3483428"/>
            <a:ext cx="6738258" cy="3374571"/>
          </a:xfrm>
          <a:prstGeom prst="line">
            <a:avLst/>
          </a:prstGeom>
          <a:ln cap="rnd">
            <a:solidFill>
              <a:srgbClr val="C0E474">
                <a:alpha val="80000"/>
              </a:srgbClr>
            </a:solidFill>
          </a:ln>
        </p:spPr>
        <p:txBody>
          <a:bodyPr lIns="45719" rIns="45719"/>
          <a:lstStyle/>
          <a:p>
            <a:pPr>
              <a:defRPr>
                <a:solidFill>
                  <a:srgbClr val="FFFFFF"/>
                </a:solidFill>
              </a:defRPr>
            </a:pPr>
          </a:p>
        </p:txBody>
      </p:sp>
      <p:sp>
        <p:nvSpPr>
          <p:cNvPr id="183" name="Subtitle 2"/>
          <p:cNvSpPr txBox="1"/>
          <p:nvPr>
            <p:ph type="subTitle" sz="quarter" idx="1"/>
          </p:nvPr>
        </p:nvSpPr>
        <p:spPr>
          <a:xfrm>
            <a:off x="7886341" y="2097314"/>
            <a:ext cx="3425446" cy="3073401"/>
          </a:xfrm>
          <a:prstGeom prst="rect">
            <a:avLst/>
          </a:prstGeom>
        </p:spPr>
        <p:txBody>
          <a:bodyPr anchor="ctr"/>
          <a:lstStyle>
            <a:lvl1pPr algn="ctr">
              <a:defRPr sz="2800">
                <a:solidFill>
                  <a:srgbClr val="FFFF00"/>
                </a:solidFill>
              </a:defRPr>
            </a:lvl1pPr>
          </a:lstStyle>
          <a:p>
            <a:pPr/>
            <a:r>
              <a:t>Welcome to Spring      at Amberations</a:t>
            </a:r>
          </a:p>
        </p:txBody>
      </p:sp>
      <p:sp>
        <p:nvSpPr>
          <p:cNvPr id="184" name="Isosceles Triangle 17"/>
          <p:cNvSpPr/>
          <p:nvPr/>
        </p:nvSpPr>
        <p:spPr>
          <a:xfrm flipH="1" rot="10800000">
            <a:off x="11349404" y="0"/>
            <a:ext cx="842596" cy="56661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21600" y="21600"/>
                </a:lnTo>
                <a:close/>
              </a:path>
            </a:pathLst>
          </a:custGeom>
          <a:solidFill>
            <a:schemeClr val="accent1">
              <a:alpha val="85000"/>
            </a:schemeClr>
          </a:solidFill>
          <a:ln w="12700">
            <a:miter lim="400000"/>
          </a:ln>
        </p:spPr>
        <p:txBody>
          <a:bodyPr lIns="45719" rIns="45719"/>
          <a:lstStyle/>
          <a:p>
            <a:pPr>
              <a:defRPr>
                <a:solidFill>
                  <a:srgbClr val="FFFFFF"/>
                </a:solidFill>
              </a:defRPr>
            </a:pPr>
          </a:p>
        </p:txBody>
      </p:sp>
      <p:sp>
        <p:nvSpPr>
          <p:cNvPr id="185" name="Title 1"/>
          <p:cNvSpPr txBox="1"/>
          <p:nvPr>
            <p:ph type="ctrTitle"/>
          </p:nvPr>
        </p:nvSpPr>
        <p:spPr>
          <a:xfrm>
            <a:off x="505598" y="-212273"/>
            <a:ext cx="5799666" cy="5148945"/>
          </a:xfrm>
          <a:prstGeom prst="rect">
            <a:avLst/>
          </a:prstGeom>
        </p:spPr>
        <p:txBody>
          <a:bodyPr anchor="ctr"/>
          <a:lstStyle>
            <a:lvl1pPr algn="ctr">
              <a:defRPr sz="6000"/>
            </a:lvl1pPr>
          </a:lstStyle>
          <a:p>
            <a:pPr/>
            <a:r>
              <a:t>Miss Gloria’s Science</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Title 1"/>
          <p:cNvSpPr txBox="1"/>
          <p:nvPr>
            <p:ph type="title"/>
          </p:nvPr>
        </p:nvSpPr>
        <p:spPr>
          <a:xfrm>
            <a:off x="134579" y="438150"/>
            <a:ext cx="9331684" cy="2305869"/>
          </a:xfrm>
          <a:prstGeom prst="rect">
            <a:avLst/>
          </a:prstGeom>
        </p:spPr>
        <p:txBody>
          <a:bodyPr anchor="ctr"/>
          <a:lstStyle>
            <a:lvl1pPr>
              <a:defRPr sz="3600"/>
            </a:lvl1pPr>
          </a:lstStyle>
          <a:p>
            <a:pPr/>
            <a:r>
              <a:t>Skunk cabbage. Skunk cabbage likes to grow in wet areas. It smells a little skunky.</a:t>
            </a:r>
          </a:p>
        </p:txBody>
      </p:sp>
      <p:sp>
        <p:nvSpPr>
          <p:cNvPr id="221" name="Text Placeholder 3"/>
          <p:cNvSpPr txBox="1"/>
          <p:nvPr>
            <p:ph type="body" sz="quarter" idx="1"/>
          </p:nvPr>
        </p:nvSpPr>
        <p:spPr>
          <a:xfrm>
            <a:off x="1661032" y="3072581"/>
            <a:ext cx="3651466" cy="3785420"/>
          </a:xfrm>
          <a:prstGeom prst="rect">
            <a:avLst/>
          </a:prstGeom>
        </p:spPr>
        <p:txBody>
          <a:bodyPr/>
          <a:lstStyle/>
          <a:p>
            <a:pPr indent="-228600">
              <a:buFont typeface="Arial"/>
              <a:buChar char="•"/>
              <a:defRPr sz="2400"/>
            </a:pPr>
          </a:p>
          <a:p>
            <a:pPr marL="0" indent="114300">
              <a:buSzTx/>
              <a:buFont typeface="Wingdings 3"/>
              <a:buNone/>
              <a:defRPr sz="2400"/>
            </a:pPr>
            <a:r>
              <a:t>The little ball is the skunk cabbage flower. </a:t>
            </a:r>
            <a:endParaRPr sz="1400"/>
          </a:p>
          <a:p>
            <a:pPr marL="0" indent="114300">
              <a:buSzTx/>
              <a:buFont typeface="Wingdings 3"/>
              <a:buNone/>
              <a:defRPr sz="9600"/>
            </a:pPr>
            <a:r>
              <a:t>→</a:t>
            </a:r>
          </a:p>
        </p:txBody>
      </p:sp>
      <p:pic>
        <p:nvPicPr>
          <p:cNvPr id="222" name="Picture 9" descr="Picture 9"/>
          <p:cNvPicPr>
            <a:picLocks noChangeAspect="1"/>
          </p:cNvPicPr>
          <p:nvPr/>
        </p:nvPicPr>
        <p:blipFill>
          <a:blip r:embed="rId2">
            <a:extLst/>
          </a:blip>
          <a:stretch>
            <a:fillRect/>
          </a:stretch>
        </p:blipFill>
        <p:spPr>
          <a:xfrm>
            <a:off x="6324601" y="2305868"/>
            <a:ext cx="5047227" cy="378542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Title 1"/>
          <p:cNvSpPr txBox="1"/>
          <p:nvPr>
            <p:ph type="title"/>
          </p:nvPr>
        </p:nvSpPr>
        <p:spPr>
          <a:xfrm>
            <a:off x="519910" y="1304303"/>
            <a:ext cx="4264815" cy="2334248"/>
          </a:xfrm>
          <a:prstGeom prst="rect">
            <a:avLst/>
          </a:prstGeom>
        </p:spPr>
        <p:txBody>
          <a:bodyPr/>
          <a:lstStyle/>
          <a:p>
            <a:pPr defTabSz="448055">
              <a:defRPr sz="2744">
                <a:solidFill>
                  <a:srgbClr val="FFFFFF"/>
                </a:solidFill>
              </a:defRPr>
            </a:pPr>
            <a:r>
              <a:t>Native Americans used the skunk cabbage plant for many medicinal purposes.</a:t>
            </a:r>
            <a:br/>
            <a:r>
              <a:t>They also used the root as an underarm deodorant.</a:t>
            </a:r>
          </a:p>
        </p:txBody>
      </p:sp>
      <p:sp>
        <p:nvSpPr>
          <p:cNvPr id="225" name="Text Placeholder 3"/>
          <p:cNvSpPr txBox="1"/>
          <p:nvPr>
            <p:ph type="body" sz="quarter" idx="1"/>
          </p:nvPr>
        </p:nvSpPr>
        <p:spPr>
          <a:xfrm>
            <a:off x="1619920" y="4391645"/>
            <a:ext cx="3363243" cy="1612931"/>
          </a:xfrm>
          <a:prstGeom prst="rect">
            <a:avLst/>
          </a:prstGeom>
        </p:spPr>
        <p:txBody>
          <a:bodyPr/>
          <a:lstStyle/>
          <a:p>
            <a:pPr marL="0" indent="0">
              <a:lnSpc>
                <a:spcPct val="80000"/>
              </a:lnSpc>
              <a:buSzTx/>
              <a:buFont typeface="Wingdings 3"/>
              <a:buNone/>
              <a:defRPr sz="2200">
                <a:solidFill>
                  <a:srgbClr val="FFFF00"/>
                </a:solidFill>
              </a:defRPr>
            </a:pPr>
            <a:r>
              <a:t>Bears like to eat the flowers in the Spring when they wake up from hibernating </a:t>
            </a:r>
            <a:endParaRPr sz="1200"/>
          </a:p>
          <a:p>
            <a:pPr marL="0" indent="0">
              <a:lnSpc>
                <a:spcPct val="80000"/>
              </a:lnSpc>
              <a:buSzTx/>
              <a:buFont typeface="Wingdings 3"/>
              <a:buNone/>
              <a:defRPr sz="1500">
                <a:solidFill>
                  <a:srgbClr val="FFFF00"/>
                </a:solidFill>
              </a:defRPr>
            </a:pPr>
            <a:r>
              <a:t>(it helps them to poop</a:t>
            </a:r>
            <a:r>
              <a:rPr sz="2200"/>
              <a:t>).</a:t>
            </a:r>
          </a:p>
        </p:txBody>
      </p:sp>
      <p:sp>
        <p:nvSpPr>
          <p:cNvPr id="226" name="Flowchart: Connector 11"/>
          <p:cNvSpPr/>
          <p:nvPr/>
        </p:nvSpPr>
        <p:spPr>
          <a:xfrm>
            <a:off x="6838122" y="2057399"/>
            <a:ext cx="2199863" cy="2334248"/>
          </a:xfrm>
          <a:prstGeom prst="ellipse">
            <a:avLst/>
          </a:prstGeom>
          <a:ln w="57150" cap="rnd">
            <a:solidFill>
              <a:srgbClr val="FFFF00"/>
            </a:solidFill>
          </a:ln>
        </p:spPr>
        <p:txBody>
          <a:bodyPr lIns="45719" rIns="45719" anchor="ctr"/>
          <a:lstStyle/>
          <a:p>
            <a:pPr algn="ctr">
              <a:defRPr>
                <a:solidFill>
                  <a:srgbClr val="FFFFFF"/>
                </a:solidFill>
              </a:defRPr>
            </a:pPr>
          </a:p>
        </p:txBody>
      </p:sp>
      <p:pic>
        <p:nvPicPr>
          <p:cNvPr id="227" name="Picture 4" descr="Picture 4"/>
          <p:cNvPicPr>
            <a:picLocks noChangeAspect="1"/>
          </p:cNvPicPr>
          <p:nvPr/>
        </p:nvPicPr>
        <p:blipFill>
          <a:blip r:embed="rId2">
            <a:extLst/>
          </a:blip>
          <a:stretch>
            <a:fillRect/>
          </a:stretch>
        </p:blipFill>
        <p:spPr>
          <a:xfrm rot="5400000">
            <a:off x="4324350" y="861703"/>
            <a:ext cx="6858000" cy="5143501"/>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9" name="Content Placeholder 7" descr="Content Placeholder 7"/>
          <p:cNvPicPr>
            <a:picLocks noChangeAspect="1"/>
          </p:cNvPicPr>
          <p:nvPr/>
        </p:nvPicPr>
        <p:blipFill>
          <a:blip r:embed="rId2">
            <a:extLst/>
          </a:blip>
          <a:stretch>
            <a:fillRect/>
          </a:stretch>
        </p:blipFill>
        <p:spPr>
          <a:xfrm rot="5400000">
            <a:off x="4760912" y="1585713"/>
            <a:ext cx="4513263" cy="3384948"/>
          </a:xfrm>
          <a:prstGeom prst="rect">
            <a:avLst/>
          </a:prstGeom>
          <a:ln w="12700">
            <a:miter lim="400000"/>
          </a:ln>
        </p:spPr>
      </p:pic>
      <p:sp>
        <p:nvSpPr>
          <p:cNvPr id="230" name="Text Placeholder 3"/>
          <p:cNvSpPr txBox="1"/>
          <p:nvPr>
            <p:ph type="body" sz="quarter" idx="1"/>
          </p:nvPr>
        </p:nvSpPr>
        <p:spPr>
          <a:xfrm>
            <a:off x="514880" y="623392"/>
            <a:ext cx="3363976" cy="3415623"/>
          </a:xfrm>
          <a:prstGeom prst="rect">
            <a:avLst/>
          </a:prstGeom>
        </p:spPr>
        <p:txBody>
          <a:bodyPr/>
          <a:lstStyle/>
          <a:p>
            <a:pPr marL="0" indent="114300">
              <a:buSzTx/>
              <a:buFont typeface="Wingdings 3"/>
              <a:buNone/>
              <a:defRPr sz="4000"/>
            </a:pPr>
            <a:r>
              <a:t>This is poop. </a:t>
            </a:r>
            <a:r>
              <a:rPr sz="2800"/>
              <a:t>Guess who’s.</a:t>
            </a:r>
            <a:endParaRPr sz="1400"/>
          </a:p>
          <a:p>
            <a:pPr marL="0" indent="114300">
              <a:buSzTx/>
              <a:buFont typeface="Wingdings 3"/>
              <a:buNone/>
              <a:defRPr sz="2000"/>
            </a:pPr>
            <a:r>
              <a:t>(Hint: It is about the size of peas)</a:t>
            </a:r>
          </a:p>
        </p:txBody>
      </p:sp>
      <p:sp>
        <p:nvSpPr>
          <p:cNvPr id="231" name="TextBox 10"/>
          <p:cNvSpPr txBox="1"/>
          <p:nvPr/>
        </p:nvSpPr>
        <p:spPr>
          <a:xfrm>
            <a:off x="1731645" y="3534297"/>
            <a:ext cx="1822080" cy="1158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42900" indent="-342900">
              <a:buSzPct val="100000"/>
              <a:buAutoNum type="alphaUcPeriod" startAt="1"/>
              <a:defRPr>
                <a:solidFill>
                  <a:srgbClr val="FFFFFF"/>
                </a:solidFill>
              </a:defRPr>
            </a:pPr>
            <a:r>
              <a:t>Donkey</a:t>
            </a:r>
          </a:p>
          <a:p>
            <a:pPr marL="342900" indent="-342900">
              <a:buSzPct val="100000"/>
              <a:buAutoNum type="alphaUcPeriod" startAt="1"/>
              <a:defRPr>
                <a:solidFill>
                  <a:srgbClr val="FFFFFF"/>
                </a:solidFill>
              </a:defRPr>
            </a:pPr>
            <a:r>
              <a:t>Goat</a:t>
            </a:r>
          </a:p>
          <a:p>
            <a:pPr marL="342900" indent="-342900">
              <a:buSzPct val="100000"/>
              <a:buAutoNum type="alphaUcPeriod" startAt="1"/>
              <a:defRPr>
                <a:solidFill>
                  <a:srgbClr val="FFFFFF"/>
                </a:solidFill>
              </a:defRPr>
            </a:pPr>
            <a:r>
              <a:t>Guinea Hen</a:t>
            </a:r>
          </a:p>
          <a:p>
            <a:pPr marL="342900" indent="-342900">
              <a:buSzPct val="100000"/>
              <a:buAutoNum type="alphaUcPeriod" startAt="1"/>
              <a:defRPr>
                <a:solidFill>
                  <a:srgbClr val="FFFFFF"/>
                </a:solidFill>
              </a:defRPr>
            </a:pPr>
            <a:r>
              <a:t>Sparrow</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Title 1"/>
          <p:cNvSpPr txBox="1"/>
          <p:nvPr>
            <p:ph type="title"/>
          </p:nvPr>
        </p:nvSpPr>
        <p:spPr>
          <a:xfrm>
            <a:off x="5583425" y="1524794"/>
            <a:ext cx="4289238" cy="1320801"/>
          </a:xfrm>
          <a:prstGeom prst="rect">
            <a:avLst/>
          </a:prstGeom>
        </p:spPr>
        <p:txBody>
          <a:bodyPr anchor="t"/>
          <a:lstStyle>
            <a:lvl1pPr>
              <a:defRPr sz="3600"/>
            </a:lvl1pPr>
          </a:lstStyle>
          <a:p>
            <a:pPr/>
            <a:r>
              <a:t>It was goat poop...</a:t>
            </a:r>
          </a:p>
        </p:txBody>
      </p:sp>
      <p:pic>
        <p:nvPicPr>
          <p:cNvPr id="234" name="Content Placeholder 6" descr="Content Placeholder 6"/>
          <p:cNvPicPr>
            <a:picLocks noChangeAspect="1"/>
          </p:cNvPicPr>
          <p:nvPr/>
        </p:nvPicPr>
        <p:blipFill>
          <a:blip r:embed="rId2">
            <a:extLst/>
          </a:blip>
          <a:srcRect l="0" t="0" r="0" b="0"/>
          <a:stretch>
            <a:fillRect/>
          </a:stretch>
        </p:blipFill>
        <p:spPr>
          <a:xfrm>
            <a:off x="19" y="-1"/>
            <a:ext cx="5394942" cy="6858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373" y="0"/>
                </a:moveTo>
                <a:lnTo>
                  <a:pt x="0" y="17846"/>
                </a:lnTo>
                <a:lnTo>
                  <a:pt x="0" y="21600"/>
                </a:lnTo>
                <a:lnTo>
                  <a:pt x="17480" y="21600"/>
                </a:lnTo>
                <a:lnTo>
                  <a:pt x="21600" y="69"/>
                </a:lnTo>
                <a:lnTo>
                  <a:pt x="21600" y="0"/>
                </a:lnTo>
                <a:lnTo>
                  <a:pt x="3373" y="0"/>
                </a:lnTo>
                <a:close/>
              </a:path>
            </a:pathLst>
          </a:custGeom>
          <a:ln w="12700">
            <a:miter lim="400000"/>
          </a:ln>
        </p:spPr>
      </p:pic>
      <p:sp>
        <p:nvSpPr>
          <p:cNvPr id="235" name="Text Placeholder 3"/>
          <p:cNvSpPr txBox="1"/>
          <p:nvPr>
            <p:ph type="body" sz="quarter" idx="1"/>
          </p:nvPr>
        </p:nvSpPr>
        <p:spPr>
          <a:xfrm>
            <a:off x="5998708" y="2688431"/>
            <a:ext cx="4064441" cy="3880773"/>
          </a:xfrm>
          <a:prstGeom prst="rect">
            <a:avLst/>
          </a:prstGeom>
        </p:spPr>
        <p:txBody>
          <a:bodyPr/>
          <a:lstStyle/>
          <a:p>
            <a:pPr indent="-228600">
              <a:defRPr sz="1400"/>
            </a:pPr>
          </a:p>
          <a:p>
            <a:pPr marL="571500" indent="-457200">
              <a:defRPr sz="1400"/>
            </a:pPr>
          </a:p>
          <a:p>
            <a:pPr marL="114300" indent="0">
              <a:defRPr sz="2000"/>
            </a:pPr>
            <a:r>
              <a:t>They were feeling left out</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 name="Title 4"/>
          <p:cNvSpPr txBox="1"/>
          <p:nvPr>
            <p:ph type="title"/>
          </p:nvPr>
        </p:nvSpPr>
        <p:spPr>
          <a:xfrm>
            <a:off x="1036373" y="2308093"/>
            <a:ext cx="3854528" cy="1278466"/>
          </a:xfrm>
          <a:prstGeom prst="rect">
            <a:avLst/>
          </a:prstGeom>
        </p:spPr>
        <p:txBody>
          <a:bodyPr/>
          <a:lstStyle>
            <a:lvl1pPr defTabSz="297179">
              <a:defRPr sz="1560">
                <a:solidFill>
                  <a:srgbClr val="00B0F0"/>
                </a:solidFill>
              </a:defRPr>
            </a:lvl1pPr>
          </a:lstStyle>
          <a:p>
            <a:pPr/>
            <a:r>
              <a:t>Water is one of the most important substances on the earth. All plants and animals must have water to survive. It is also one of the healthiest things you can drink.</a:t>
            </a:r>
          </a:p>
        </p:txBody>
      </p:sp>
      <p:pic>
        <p:nvPicPr>
          <p:cNvPr id="238" name="Content Placeholder 9" descr="Content Placeholder 9"/>
          <p:cNvPicPr>
            <a:picLocks noChangeAspect="1"/>
          </p:cNvPicPr>
          <p:nvPr/>
        </p:nvPicPr>
        <p:blipFill>
          <a:blip r:embed="rId2">
            <a:extLst/>
          </a:blip>
          <a:stretch>
            <a:fillRect/>
          </a:stretch>
        </p:blipFill>
        <p:spPr>
          <a:xfrm rot="5400000">
            <a:off x="5048858" y="1524608"/>
            <a:ext cx="4752182" cy="4047701"/>
          </a:xfrm>
          <a:prstGeom prst="rect">
            <a:avLst/>
          </a:prstGeom>
          <a:ln w="12700">
            <a:miter lim="400000"/>
          </a:ln>
        </p:spPr>
      </p:pic>
      <p:sp>
        <p:nvSpPr>
          <p:cNvPr id="239" name="TextBox 10"/>
          <p:cNvSpPr txBox="1"/>
          <p:nvPr/>
        </p:nvSpPr>
        <p:spPr>
          <a:xfrm>
            <a:off x="1721895" y="4681537"/>
            <a:ext cx="3311710" cy="624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FFFFFF"/>
                </a:solidFill>
              </a:defRPr>
            </a:lvl1pPr>
          </a:lstStyle>
          <a:p>
            <a:pPr/>
            <a:r>
              <a:t>You should always protect the earth’s water…keep it clean.</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Title 4"/>
          <p:cNvSpPr txBox="1"/>
          <p:nvPr>
            <p:ph type="title"/>
          </p:nvPr>
        </p:nvSpPr>
        <p:spPr>
          <a:xfrm>
            <a:off x="431772" y="1182395"/>
            <a:ext cx="6172200" cy="5112564"/>
          </a:xfrm>
          <a:prstGeom prst="rect">
            <a:avLst/>
          </a:prstGeom>
        </p:spPr>
        <p:txBody>
          <a:bodyPr/>
          <a:lstStyle>
            <a:lvl1pPr>
              <a:defRPr>
                <a:solidFill>
                  <a:srgbClr val="92D050"/>
                </a:solidFill>
              </a:defRPr>
            </a:lvl1pPr>
          </a:lstStyle>
          <a:p>
            <a:pPr/>
            <a:r>
              <a:t>Thanks for watching!</a:t>
            </a:r>
          </a:p>
        </p:txBody>
      </p:sp>
      <p:sp>
        <p:nvSpPr>
          <p:cNvPr id="242" name="Content Placeholder 2"/>
          <p:cNvSpPr txBox="1"/>
          <p:nvPr>
            <p:ph type="body" sz="half" idx="1"/>
          </p:nvPr>
        </p:nvSpPr>
        <p:spPr>
          <a:xfrm>
            <a:off x="1603347" y="3738676"/>
            <a:ext cx="6172201" cy="4802413"/>
          </a:xfrm>
          <a:prstGeom prst="rect">
            <a:avLst/>
          </a:prstGeom>
        </p:spPr>
        <p:txBody>
          <a:bodyPr anchor="ctr"/>
          <a:lstStyle>
            <a:lvl1pPr>
              <a:defRPr sz="1600">
                <a:solidFill>
                  <a:srgbClr val="FFFF00"/>
                </a:solidFill>
              </a:defRPr>
            </a:lvl1pPr>
          </a:lstStyle>
          <a:p>
            <a:pPr/>
            <a:r>
              <a:t>Don’t forget to get outside for some fresh air</a:t>
            </a:r>
          </a:p>
        </p:txBody>
      </p:sp>
      <p:pic>
        <p:nvPicPr>
          <p:cNvPr id="243" name="Picture 3" descr="Picture 3"/>
          <p:cNvPicPr>
            <a:picLocks noChangeAspect="1"/>
          </p:cNvPicPr>
          <p:nvPr/>
        </p:nvPicPr>
        <p:blipFill>
          <a:blip r:embed="rId2">
            <a:extLst/>
          </a:blip>
          <a:stretch>
            <a:fillRect/>
          </a:stretch>
        </p:blipFill>
        <p:spPr>
          <a:xfrm>
            <a:off x="6732558" y="1182394"/>
            <a:ext cx="3017521" cy="4023361"/>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Title 3"/>
          <p:cNvSpPr txBox="1"/>
          <p:nvPr>
            <p:ph type="title"/>
          </p:nvPr>
        </p:nvSpPr>
        <p:spPr>
          <a:xfrm>
            <a:off x="5227508" y="1290148"/>
            <a:ext cx="5896710" cy="1269871"/>
          </a:xfrm>
          <a:prstGeom prst="rect">
            <a:avLst/>
          </a:prstGeom>
        </p:spPr>
        <p:txBody>
          <a:bodyPr/>
          <a:lstStyle>
            <a:lvl1pPr defTabSz="315468">
              <a:defRPr sz="2691"/>
            </a:lvl1pPr>
          </a:lstStyle>
          <a:p>
            <a:pPr/>
            <a:r>
              <a:t>This animal used to live at Amberations, her name is Ginger. Is this Ginger a…</a:t>
            </a:r>
          </a:p>
        </p:txBody>
      </p:sp>
      <p:pic>
        <p:nvPicPr>
          <p:cNvPr id="188" name="Content Placeholder 9" descr="Content Placeholder 9"/>
          <p:cNvPicPr>
            <a:picLocks noChangeAspect="1"/>
          </p:cNvPicPr>
          <p:nvPr/>
        </p:nvPicPr>
        <p:blipFill>
          <a:blip r:embed="rId2">
            <a:extLst/>
          </a:blip>
          <a:stretch>
            <a:fillRect/>
          </a:stretch>
        </p:blipFill>
        <p:spPr>
          <a:xfrm>
            <a:off x="534572" y="629267"/>
            <a:ext cx="4244103" cy="3183079"/>
          </a:xfrm>
          <a:prstGeom prst="rect">
            <a:avLst/>
          </a:prstGeom>
          <a:ln w="12700">
            <a:miter lim="400000"/>
          </a:ln>
        </p:spPr>
      </p:pic>
      <p:sp>
        <p:nvSpPr>
          <p:cNvPr id="189" name="Text Placeholder 5"/>
          <p:cNvSpPr txBox="1"/>
          <p:nvPr>
            <p:ph type="body" sz="half" idx="1"/>
          </p:nvPr>
        </p:nvSpPr>
        <p:spPr>
          <a:xfrm>
            <a:off x="6494193" y="3066152"/>
            <a:ext cx="6586489" cy="3785420"/>
          </a:xfrm>
          <a:prstGeom prst="rect">
            <a:avLst/>
          </a:prstGeom>
        </p:spPr>
        <p:txBody>
          <a:bodyPr/>
          <a:lstStyle/>
          <a:p>
            <a:pPr marL="571500" indent="-457200">
              <a:buAutoNum type="alphaUcPeriod" startAt="1"/>
              <a:defRPr sz="2800"/>
            </a:pPr>
            <a:r>
              <a:t>Donkey</a:t>
            </a:r>
            <a:endParaRPr sz="1400"/>
          </a:p>
          <a:p>
            <a:pPr marL="571500" indent="-457200">
              <a:buAutoNum type="alphaUcPeriod" startAt="1"/>
              <a:defRPr sz="2800"/>
            </a:pPr>
            <a:r>
              <a:t>Goat</a:t>
            </a:r>
            <a:endParaRPr sz="1400"/>
          </a:p>
          <a:p>
            <a:pPr marL="571500" indent="-457200">
              <a:buAutoNum type="alphaUcPeriod" startAt="1"/>
              <a:defRPr sz="2800"/>
            </a:pPr>
            <a:r>
              <a:t>Dinosaur</a:t>
            </a:r>
          </a:p>
          <a:p>
            <a:pPr marL="571500" indent="-457200">
              <a:buAutoNum type="alphaUcPeriod" startAt="1"/>
              <a:defRPr sz="2800"/>
            </a:pPr>
            <a:r>
              <a:t>Horse</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 name="Content Placeholder 4"/>
          <p:cNvSpPr txBox="1"/>
          <p:nvPr>
            <p:ph type="body" sz="quarter" idx="1"/>
          </p:nvPr>
        </p:nvSpPr>
        <p:spPr>
          <a:xfrm>
            <a:off x="7582486" y="3967088"/>
            <a:ext cx="3882683" cy="1561514"/>
          </a:xfrm>
          <a:prstGeom prst="rect">
            <a:avLst/>
          </a:prstGeom>
        </p:spPr>
        <p:txBody>
          <a:bodyPr/>
          <a:lstStyle>
            <a:lvl1pPr>
              <a:lnSpc>
                <a:spcPct val="90000"/>
              </a:lnSpc>
              <a:defRPr sz="3000"/>
            </a:lvl1pPr>
          </a:lstStyle>
          <a:p>
            <a:pPr/>
            <a:r>
              <a:t>A mule is a cross between a donkey and a horse</a:t>
            </a:r>
          </a:p>
        </p:txBody>
      </p:sp>
      <p:sp>
        <p:nvSpPr>
          <p:cNvPr id="192" name="Text Placeholder 3"/>
          <p:cNvSpPr/>
          <p:nvPr>
            <p:ph type="body" idx="21"/>
          </p:nvPr>
        </p:nvSpPr>
        <p:spPr>
          <a:xfrm>
            <a:off x="829992" y="703384"/>
            <a:ext cx="6063177" cy="5795891"/>
          </a:xfrm>
          <a:prstGeom prst="rect">
            <a:avLst/>
          </a:prstGeom>
          <a:extLst>
            <a:ext uri="{C572A759-6A51-4108-AA02-DFA0A04FC94B}">
              <ma14:wrappingTextBoxFlag xmlns:ma14="http://schemas.microsoft.com/office/mac/drawingml/2011/main" val="1"/>
            </a:ext>
          </a:extLst>
        </p:spPr>
        <p:txBody>
          <a:bodyPr anchor="ctr"/>
          <a:lstStyle/>
          <a:p>
            <a:pPr marL="457200">
              <a:buFont typeface="Arial"/>
              <a:buChar char="•"/>
              <a:defRPr sz="2400"/>
            </a:pPr>
            <a:r>
              <a:t>Donkeys’ ears are long and thick compared to a horses</a:t>
            </a:r>
          </a:p>
          <a:p>
            <a:pPr marL="457200">
              <a:buFont typeface="Arial"/>
              <a:buChar char="•"/>
              <a:defRPr sz="2400"/>
            </a:pPr>
            <a:r>
              <a:t>A horses eyes are smaller and not as far apart as a donkeys’ </a:t>
            </a:r>
          </a:p>
          <a:p>
            <a:pPr marL="457200">
              <a:buFont typeface="Arial"/>
              <a:buChar char="•"/>
              <a:defRPr sz="2400"/>
            </a:pPr>
            <a:r>
              <a:t>A horse has a narrower forehead than a donkey</a:t>
            </a:r>
          </a:p>
          <a:p>
            <a:pPr marL="457200">
              <a:buFont typeface="Arial"/>
              <a:buChar char="•"/>
              <a:defRPr sz="2400"/>
            </a:pPr>
            <a:r>
              <a:t>Horses have six vertebrae while a donkey has only five</a:t>
            </a:r>
          </a:p>
        </p:txBody>
      </p:sp>
      <p:sp>
        <p:nvSpPr>
          <p:cNvPr id="193" name="TextBox 1"/>
          <p:cNvSpPr txBox="1"/>
          <p:nvPr/>
        </p:nvSpPr>
        <p:spPr>
          <a:xfrm>
            <a:off x="1255087" y="518719"/>
            <a:ext cx="8772341" cy="561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3200">
                <a:solidFill>
                  <a:srgbClr val="FFFFFF"/>
                </a:solidFill>
              </a:defRPr>
            </a:lvl1pPr>
          </a:lstStyle>
          <a:p>
            <a:pPr/>
            <a:r>
              <a:t>Ginger is a horse.</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 name="Title 1"/>
          <p:cNvSpPr txBox="1"/>
          <p:nvPr>
            <p:ph type="title"/>
          </p:nvPr>
        </p:nvSpPr>
        <p:spPr>
          <a:xfrm>
            <a:off x="5220187" y="919317"/>
            <a:ext cx="4512990" cy="2227731"/>
          </a:xfrm>
          <a:prstGeom prst="rect">
            <a:avLst/>
          </a:prstGeom>
        </p:spPr>
        <p:txBody>
          <a:bodyPr anchor="ctr"/>
          <a:lstStyle>
            <a:lvl1pPr>
              <a:defRPr sz="3600">
                <a:solidFill>
                  <a:srgbClr val="FFFFFF"/>
                </a:solidFill>
              </a:defRPr>
            </a:lvl1pPr>
          </a:lstStyle>
          <a:p>
            <a:pPr/>
            <a:r>
              <a:t>This is Big Joe, he is Amberations’ donkey</a:t>
            </a:r>
          </a:p>
        </p:txBody>
      </p:sp>
      <p:pic>
        <p:nvPicPr>
          <p:cNvPr id="196" name="Content Placeholder 7" descr="Content Placeholder 7"/>
          <p:cNvPicPr>
            <a:picLocks noChangeAspect="1"/>
          </p:cNvPicPr>
          <p:nvPr/>
        </p:nvPicPr>
        <p:blipFill>
          <a:blip r:embed="rId2">
            <a:extLst/>
          </a:blip>
          <a:stretch>
            <a:fillRect/>
          </a:stretch>
        </p:blipFill>
        <p:spPr>
          <a:xfrm rot="5400000">
            <a:off x="380586" y="1744660"/>
            <a:ext cx="4610103" cy="3457576"/>
          </a:xfrm>
          <a:prstGeom prst="rect">
            <a:avLst/>
          </a:prstGeom>
          <a:ln w="12700">
            <a:miter lim="400000"/>
          </a:ln>
        </p:spPr>
      </p:pic>
      <p:sp>
        <p:nvSpPr>
          <p:cNvPr id="197" name="Text Placeholder 3"/>
          <p:cNvSpPr txBox="1"/>
          <p:nvPr>
            <p:ph type="body" sz="quarter" idx="1"/>
          </p:nvPr>
        </p:nvSpPr>
        <p:spPr>
          <a:xfrm>
            <a:off x="5810124" y="3428999"/>
            <a:ext cx="4512989" cy="3317940"/>
          </a:xfrm>
          <a:prstGeom prst="rect">
            <a:avLst/>
          </a:prstGeom>
        </p:spPr>
        <p:txBody>
          <a:bodyPr/>
          <a:lstStyle/>
          <a:p>
            <a:pPr indent="-228600">
              <a:defRPr sz="1400"/>
            </a:pPr>
          </a:p>
          <a:p>
            <a:pPr marL="571500" indent="-457200">
              <a:defRPr sz="3600"/>
            </a:pPr>
            <a:r>
              <a:t>Joe likes carrots and hugs.</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Title 1"/>
          <p:cNvSpPr txBox="1"/>
          <p:nvPr>
            <p:ph type="title"/>
          </p:nvPr>
        </p:nvSpPr>
        <p:spPr>
          <a:xfrm>
            <a:off x="1047279" y="759804"/>
            <a:ext cx="3341840" cy="1462892"/>
          </a:xfrm>
          <a:prstGeom prst="rect">
            <a:avLst/>
          </a:prstGeom>
        </p:spPr>
        <p:txBody>
          <a:bodyPr anchor="ctr"/>
          <a:lstStyle>
            <a:lvl1pPr defTabSz="397763">
              <a:defRPr sz="3132">
                <a:solidFill>
                  <a:srgbClr val="FFFFFF"/>
                </a:solidFill>
              </a:defRPr>
            </a:lvl1pPr>
          </a:lstStyle>
          <a:p>
            <a:pPr/>
            <a:r>
              <a:t>There is a lot of mud in the Spring!</a:t>
            </a:r>
          </a:p>
        </p:txBody>
      </p:sp>
      <p:sp>
        <p:nvSpPr>
          <p:cNvPr id="200" name="Content Placeholder 7"/>
          <p:cNvSpPr txBox="1"/>
          <p:nvPr>
            <p:ph type="body" sz="half" idx="1"/>
          </p:nvPr>
        </p:nvSpPr>
        <p:spPr>
          <a:xfrm>
            <a:off x="4661987" y="424581"/>
            <a:ext cx="4319318" cy="4468425"/>
          </a:xfrm>
          <a:prstGeom prst="rect">
            <a:avLst/>
          </a:prstGeom>
        </p:spPr>
        <p:txBody>
          <a:bodyPr/>
          <a:lstStyle/>
          <a:p>
            <a:pPr/>
            <a:r>
              <a:t>These are Nero’s muddy feet</a:t>
            </a:r>
          </a:p>
        </p:txBody>
      </p:sp>
      <p:sp>
        <p:nvSpPr>
          <p:cNvPr id="201" name="Text Placeholder 3"/>
          <p:cNvSpPr/>
          <p:nvPr>
            <p:ph type="body" idx="21"/>
          </p:nvPr>
        </p:nvSpPr>
        <p:spPr>
          <a:xfrm>
            <a:off x="1434905" y="2658793"/>
            <a:ext cx="4043544" cy="3398816"/>
          </a:xfrm>
          <a:prstGeom prst="rect">
            <a:avLst/>
          </a:prstGeom>
          <a:extLst>
            <a:ext uri="{C572A759-6A51-4108-AA02-DFA0A04FC94B}">
              <ma14:wrappingTextBoxFlag xmlns:ma14="http://schemas.microsoft.com/office/mac/drawingml/2011/main" val="1"/>
            </a:ext>
          </a:extLst>
        </p:spPr>
        <p:txBody>
          <a:bodyPr/>
          <a:lstStyle/>
          <a:p>
            <a:pPr indent="-228600">
              <a:buFont typeface="Arial"/>
              <a:buChar char="•"/>
              <a:defRPr sz="2400"/>
            </a:pPr>
          </a:p>
          <a:p>
            <a:pPr marL="0" indent="114300">
              <a:buClrTx/>
              <a:buSzTx/>
              <a:buNone/>
              <a:defRPr sz="2400"/>
            </a:pPr>
            <a:r>
              <a:t>     Do you like mud?</a:t>
            </a:r>
          </a:p>
          <a:p>
            <a:pPr marL="0" indent="114300">
              <a:buClrTx/>
              <a:buSzTx/>
              <a:buNone/>
              <a:defRPr sz="2400"/>
            </a:pPr>
          </a:p>
          <a:p>
            <a:pPr marL="0" indent="114300">
              <a:buClrTx/>
              <a:buSzTx/>
              <a:buNone/>
              <a:defRPr sz="2400"/>
            </a:pPr>
            <a:r>
              <a:t>	Yell - I love mud </a:t>
            </a:r>
          </a:p>
          <a:p>
            <a:pPr marL="0" indent="114300">
              <a:buClrTx/>
              <a:buSzTx/>
              <a:buNone/>
              <a:defRPr sz="2400"/>
            </a:pPr>
            <a:r>
              <a:t>		if you do</a:t>
            </a:r>
          </a:p>
          <a:p>
            <a:pPr marL="0" indent="114300">
              <a:buClrTx/>
              <a:buSzTx/>
              <a:buNone/>
              <a:defRPr sz="1600"/>
            </a:pPr>
            <a:r>
              <a:t>	     ( not too loud)</a:t>
            </a:r>
          </a:p>
        </p:txBody>
      </p:sp>
      <p:pic>
        <p:nvPicPr>
          <p:cNvPr id="202" name="Picture 4" descr="Picture 4"/>
          <p:cNvPicPr>
            <a:picLocks noChangeAspect="1"/>
          </p:cNvPicPr>
          <p:nvPr/>
        </p:nvPicPr>
        <p:blipFill>
          <a:blip r:embed="rId2">
            <a:extLst/>
          </a:blip>
          <a:stretch>
            <a:fillRect/>
          </a:stretch>
        </p:blipFill>
        <p:spPr>
          <a:xfrm rot="5400000">
            <a:off x="5467360" y="1817371"/>
            <a:ext cx="4297681" cy="322326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 name="Title 1"/>
          <p:cNvSpPr txBox="1"/>
          <p:nvPr>
            <p:ph type="title"/>
          </p:nvPr>
        </p:nvSpPr>
        <p:spPr>
          <a:xfrm>
            <a:off x="4965429" y="629265"/>
            <a:ext cx="6586492" cy="1676605"/>
          </a:xfrm>
          <a:prstGeom prst="rect">
            <a:avLst/>
          </a:prstGeom>
        </p:spPr>
        <p:txBody>
          <a:bodyPr anchor="ctr"/>
          <a:lstStyle>
            <a:lvl1pPr>
              <a:defRPr sz="4200"/>
            </a:lvl1pPr>
          </a:lstStyle>
          <a:p>
            <a:pPr/>
            <a:r>
              <a:t>This water is coming right out of the ground.</a:t>
            </a:r>
          </a:p>
        </p:txBody>
      </p:sp>
      <p:pic>
        <p:nvPicPr>
          <p:cNvPr id="205" name="Content Placeholder 7" descr="Content Placeholder 7"/>
          <p:cNvPicPr>
            <a:picLocks noChangeAspect="1"/>
          </p:cNvPicPr>
          <p:nvPr/>
        </p:nvPicPr>
        <p:blipFill>
          <a:blip r:embed="rId2">
            <a:extLst/>
          </a:blip>
          <a:stretch>
            <a:fillRect/>
          </a:stretch>
        </p:blipFill>
        <p:spPr>
          <a:xfrm rot="5400000">
            <a:off x="-50882" y="1148245"/>
            <a:ext cx="5527676" cy="4145757"/>
          </a:xfrm>
          <a:prstGeom prst="rect">
            <a:avLst/>
          </a:prstGeom>
          <a:ln w="12700">
            <a:miter lim="400000"/>
          </a:ln>
        </p:spPr>
      </p:pic>
      <p:sp>
        <p:nvSpPr>
          <p:cNvPr id="206" name="Text Placeholder 3"/>
          <p:cNvSpPr txBox="1"/>
          <p:nvPr>
            <p:ph type="body" sz="quarter" idx="1"/>
          </p:nvPr>
        </p:nvSpPr>
        <p:spPr>
          <a:xfrm>
            <a:off x="5401994" y="2957952"/>
            <a:ext cx="6149928" cy="2594356"/>
          </a:xfrm>
          <a:prstGeom prst="rect">
            <a:avLst/>
          </a:prstGeom>
        </p:spPr>
        <p:txBody>
          <a:bodyPr/>
          <a:lstStyle/>
          <a:p>
            <a:pPr marL="0" indent="114300">
              <a:buSzTx/>
              <a:buFont typeface="Wingdings 3"/>
              <a:buNone/>
              <a:defRPr sz="2400"/>
            </a:pPr>
            <a:r>
              <a:t>It is coming from an underground spring. There is water underground and springs are where that water comes to the surface. </a:t>
            </a:r>
            <a:endParaRPr sz="1400"/>
          </a:p>
          <a:p>
            <a:pPr marL="0" indent="114300">
              <a:buSzTx/>
              <a:buFont typeface="Wingdings 3"/>
              <a:buNone/>
              <a:defRPr sz="2400"/>
            </a:pPr>
            <a:r>
              <a:t>(water + dirt = mud)</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 name="Title 1"/>
          <p:cNvSpPr txBox="1"/>
          <p:nvPr>
            <p:ph type="title"/>
          </p:nvPr>
        </p:nvSpPr>
        <p:spPr>
          <a:xfrm>
            <a:off x="589559" y="856179"/>
            <a:ext cx="4560586" cy="1128070"/>
          </a:xfrm>
          <a:prstGeom prst="rect">
            <a:avLst/>
          </a:prstGeom>
        </p:spPr>
        <p:txBody>
          <a:bodyPr anchor="ctr"/>
          <a:lstStyle>
            <a:lvl1pPr>
              <a:defRPr sz="2500"/>
            </a:lvl1pPr>
          </a:lstStyle>
          <a:p>
            <a:pPr/>
            <a:br/>
          </a:p>
        </p:txBody>
      </p:sp>
      <p:pic>
        <p:nvPicPr>
          <p:cNvPr id="209" name="Content Placeholder 7" descr="Content Placeholder 7"/>
          <p:cNvPicPr>
            <a:picLocks noChangeAspect="1"/>
          </p:cNvPicPr>
          <p:nvPr/>
        </p:nvPicPr>
        <p:blipFill>
          <a:blip r:embed="rId2">
            <a:extLst/>
          </a:blip>
          <a:stretch>
            <a:fillRect/>
          </a:stretch>
        </p:blipFill>
        <p:spPr>
          <a:xfrm>
            <a:off x="589559" y="195131"/>
            <a:ext cx="10326970" cy="6662869"/>
          </a:xfrm>
          <a:prstGeom prst="rect">
            <a:avLst/>
          </a:prstGeom>
          <a:ln w="228600" cap="sq">
            <a:solidFill>
              <a:srgbClr val="000000"/>
            </a:solidFill>
            <a:miter/>
          </a:ln>
        </p:spPr>
      </p:pic>
      <p:sp>
        <p:nvSpPr>
          <p:cNvPr id="210" name="Text Placeholder 3"/>
          <p:cNvSpPr txBox="1"/>
          <p:nvPr>
            <p:ph type="body" sz="quarter" idx="1"/>
          </p:nvPr>
        </p:nvSpPr>
        <p:spPr>
          <a:xfrm>
            <a:off x="8613913" y="2849216"/>
            <a:ext cx="3366052" cy="2557672"/>
          </a:xfrm>
          <a:prstGeom prst="rect">
            <a:avLst/>
          </a:prstGeom>
          <a:solidFill>
            <a:srgbClr val="002060"/>
          </a:solidFill>
        </p:spPr>
        <p:txBody>
          <a:bodyPr anchor="ctr"/>
          <a:lstStyle/>
          <a:p>
            <a:pPr marL="0" indent="114300">
              <a:buSzTx/>
              <a:buFont typeface="Wingdings 3"/>
              <a:buNone/>
              <a:defRPr sz="2800"/>
            </a:pPr>
            <a:r>
              <a:t>See the spring behind the slide?</a:t>
            </a:r>
            <a:endParaRPr sz="1400"/>
          </a:p>
          <a:p>
            <a:pPr marL="0" indent="114300">
              <a:buSzTx/>
              <a:buFont typeface="Wingdings 3"/>
              <a:buNone/>
              <a:defRPr sz="1200"/>
            </a:pPr>
            <a:r>
              <a:t>The water comes from beneath the ground to the surface…that is a spring)</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Title 1"/>
          <p:cNvSpPr txBox="1"/>
          <p:nvPr>
            <p:ph type="title"/>
          </p:nvPr>
        </p:nvSpPr>
        <p:spPr>
          <a:xfrm>
            <a:off x="698855" y="1649221"/>
            <a:ext cx="4063645" cy="1771652"/>
          </a:xfrm>
          <a:prstGeom prst="rect">
            <a:avLst/>
          </a:prstGeom>
        </p:spPr>
        <p:txBody>
          <a:bodyPr/>
          <a:lstStyle>
            <a:lvl1pPr defTabSz="374904">
              <a:defRPr sz="1968"/>
            </a:lvl1pPr>
          </a:lstStyle>
          <a:p>
            <a:pPr/>
            <a:r>
              <a:t>People used to get their water by putting a big pipe into the ground above a spring. A smaller pipe would bring the water from the spring to their house. This is called an artesian well.</a:t>
            </a:r>
          </a:p>
        </p:txBody>
      </p:sp>
      <p:pic>
        <p:nvPicPr>
          <p:cNvPr id="213" name="Content Placeholder 5" descr="Content Placeholder 5"/>
          <p:cNvPicPr>
            <a:picLocks noChangeAspect="1"/>
          </p:cNvPicPr>
          <p:nvPr/>
        </p:nvPicPr>
        <p:blipFill>
          <a:blip r:embed="rId2">
            <a:extLst/>
          </a:blip>
          <a:stretch>
            <a:fillRect/>
          </a:stretch>
        </p:blipFill>
        <p:spPr>
          <a:xfrm rot="5400000">
            <a:off x="4454967" y="2039747"/>
            <a:ext cx="6044316" cy="2762251"/>
          </a:xfrm>
          <a:prstGeom prst="rect">
            <a:avLst/>
          </a:prstGeom>
          <a:ln w="12700">
            <a:miter lim="400000"/>
          </a:ln>
        </p:spPr>
      </p:pic>
      <p:sp>
        <p:nvSpPr>
          <p:cNvPr id="214" name="Text Placeholder 3"/>
          <p:cNvSpPr txBox="1"/>
          <p:nvPr>
            <p:ph type="body" sz="quarter" idx="1"/>
          </p:nvPr>
        </p:nvSpPr>
        <p:spPr>
          <a:xfrm>
            <a:off x="1836170" y="3858579"/>
            <a:ext cx="3854529" cy="2584450"/>
          </a:xfrm>
          <a:prstGeom prst="rect">
            <a:avLst/>
          </a:prstGeom>
        </p:spPr>
        <p:txBody>
          <a:bodyPr/>
          <a:lstStyle/>
          <a:p>
            <a:pPr marL="0" indent="0">
              <a:buSzTx/>
              <a:buFont typeface="Wingdings 3"/>
              <a:buNone/>
              <a:defRPr sz="2000"/>
            </a:pPr>
            <a:r>
              <a:t>This is a picture of an artesian well at Amberations. Notice the green shoots growing around it. Guess what they are. You’ll see a closer picture on the next page</a:t>
            </a:r>
            <a:r>
              <a:rPr sz="1400"/>
              <a:t>.</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Title 1"/>
          <p:cNvSpPr txBox="1"/>
          <p:nvPr>
            <p:ph type="title"/>
          </p:nvPr>
        </p:nvSpPr>
        <p:spPr>
          <a:xfrm>
            <a:off x="5467350" y="582928"/>
            <a:ext cx="3905250" cy="2846072"/>
          </a:xfrm>
          <a:prstGeom prst="rect">
            <a:avLst/>
          </a:prstGeom>
        </p:spPr>
        <p:txBody>
          <a:bodyPr anchor="ctr"/>
          <a:lstStyle>
            <a:lvl1pPr>
              <a:defRPr sz="4000"/>
            </a:lvl1pPr>
          </a:lstStyle>
          <a:p>
            <a:pPr/>
            <a:r>
              <a:t>Guess what kind of plant…</a:t>
            </a:r>
          </a:p>
        </p:txBody>
      </p:sp>
      <p:pic>
        <p:nvPicPr>
          <p:cNvPr id="217" name="Content Placeholder 7" descr="Content Placeholder 7"/>
          <p:cNvPicPr>
            <a:picLocks noChangeAspect="1"/>
          </p:cNvPicPr>
          <p:nvPr/>
        </p:nvPicPr>
        <p:blipFill>
          <a:blip r:embed="rId2">
            <a:extLst/>
          </a:blip>
          <a:stretch>
            <a:fillRect/>
          </a:stretch>
        </p:blipFill>
        <p:spPr>
          <a:xfrm rot="5400000">
            <a:off x="-256230" y="1227433"/>
            <a:ext cx="5870845" cy="4403134"/>
          </a:xfrm>
          <a:prstGeom prst="rect">
            <a:avLst/>
          </a:prstGeom>
          <a:ln w="12700">
            <a:miter lim="400000"/>
          </a:ln>
        </p:spPr>
      </p:pic>
      <p:sp>
        <p:nvSpPr>
          <p:cNvPr id="218" name="Text Placeholder 3"/>
          <p:cNvSpPr txBox="1"/>
          <p:nvPr>
            <p:ph type="body" sz="quarter" idx="1"/>
          </p:nvPr>
        </p:nvSpPr>
        <p:spPr>
          <a:xfrm>
            <a:off x="7567004" y="3613584"/>
            <a:ext cx="3618428" cy="2173066"/>
          </a:xfrm>
          <a:prstGeom prst="rect">
            <a:avLst/>
          </a:prstGeom>
        </p:spPr>
        <p:txBody>
          <a:bodyPr/>
          <a:lstStyle/>
          <a:p>
            <a:pPr>
              <a:buAutoNum type="alphaUcPeriod" startAt="1"/>
              <a:defRPr sz="2800"/>
            </a:pPr>
            <a:r>
              <a:t>Skunk Cabbage</a:t>
            </a:r>
            <a:endParaRPr sz="1400"/>
          </a:p>
          <a:p>
            <a:pPr>
              <a:buAutoNum type="alphaUcPeriod" startAt="1"/>
              <a:defRPr sz="2800"/>
            </a:pPr>
            <a:r>
              <a:t>Clover</a:t>
            </a:r>
            <a:endParaRPr sz="1400"/>
          </a:p>
          <a:p>
            <a:pPr>
              <a:buAutoNum type="alphaUcPeriod" startAt="1"/>
              <a:defRPr sz="2800"/>
            </a:pPr>
            <a:r>
              <a:t>Ginger</a:t>
            </a:r>
            <a:endParaRPr sz="1400"/>
          </a:p>
          <a:p>
            <a:pPr>
              <a:buAutoNum type="alphaUcPeriod" startAt="1"/>
              <a:defRPr sz="2800"/>
            </a:pPr>
            <a:r>
              <a:t>Corn</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Facet">
  <a:themeElements>
    <a:clrScheme name="Facet">
      <a:dk1>
        <a:srgbClr val="000000"/>
      </a:dk1>
      <a:lt1>
        <a:srgbClr val="2C3C43"/>
      </a:lt1>
      <a:dk2>
        <a:srgbClr val="A7A7A7"/>
      </a:dk2>
      <a:lt2>
        <a:srgbClr val="535353"/>
      </a:lt2>
      <a:accent1>
        <a:srgbClr val="90C226"/>
      </a:accent1>
      <a:accent2>
        <a:srgbClr val="54A021"/>
      </a:accent2>
      <a:accent3>
        <a:srgbClr val="E6B91E"/>
      </a:accent3>
      <a:accent4>
        <a:srgbClr val="E76618"/>
      </a:accent4>
      <a:accent5>
        <a:srgbClr val="C42F1A"/>
      </a:accent5>
      <a:accent6>
        <a:srgbClr val="918655"/>
      </a:accent6>
      <a:hlink>
        <a:srgbClr val="0000FF"/>
      </a:hlink>
      <a:folHlink>
        <a:srgbClr val="FF00FF"/>
      </a:folHlink>
    </a:clrScheme>
    <a:fontScheme name="Facet">
      <a:majorFont>
        <a:latin typeface="Trebuchet MS"/>
        <a:ea typeface="Trebuchet MS"/>
        <a:cs typeface="Trebuchet MS"/>
      </a:majorFont>
      <a:minorFont>
        <a:latin typeface="Helvetica"/>
        <a:ea typeface="Helvetica"/>
        <a:cs typeface="Helvetica"/>
      </a:minorFont>
    </a:fontScheme>
    <a:fmtScheme name="Face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35000"/>
              </a:srgbClr>
            </a:outerShdw>
          </a:effectLst>
        </a:effectStyle>
        <a:effectStyle>
          <a:effectLst>
            <a:outerShdw sx="100000" sy="100000" kx="0" ky="0" algn="b" rotWithShape="0" blurRad="38100" dist="25400" dir="5400000">
              <a:srgbClr val="000000">
                <a:alpha val="35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rnd">
          <a:solidFill>
            <a:schemeClr val="accent1"/>
          </a:solidFill>
          <a:prstDash val="solid"/>
          <a:round/>
        </a:ln>
        <a:effectLst>
          <a:outerShdw sx="100000" sy="100000" kx="0" ky="0" algn="b" rotWithShape="0" blurRad="38100" dist="254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Trebuchet M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9050" cap="rnd">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Trebuchet M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Facet">
  <a:themeElements>
    <a:clrScheme name="Facet">
      <a:dk1>
        <a:srgbClr val="000000"/>
      </a:dk1>
      <a:lt1>
        <a:srgbClr val="FFFFFF"/>
      </a:lt1>
      <a:dk2>
        <a:srgbClr val="A7A7A7"/>
      </a:dk2>
      <a:lt2>
        <a:srgbClr val="535353"/>
      </a:lt2>
      <a:accent1>
        <a:srgbClr val="90C226"/>
      </a:accent1>
      <a:accent2>
        <a:srgbClr val="54A021"/>
      </a:accent2>
      <a:accent3>
        <a:srgbClr val="E6B91E"/>
      </a:accent3>
      <a:accent4>
        <a:srgbClr val="E76618"/>
      </a:accent4>
      <a:accent5>
        <a:srgbClr val="C42F1A"/>
      </a:accent5>
      <a:accent6>
        <a:srgbClr val="918655"/>
      </a:accent6>
      <a:hlink>
        <a:srgbClr val="0000FF"/>
      </a:hlink>
      <a:folHlink>
        <a:srgbClr val="FF00FF"/>
      </a:folHlink>
    </a:clrScheme>
    <a:fontScheme name="Facet">
      <a:majorFont>
        <a:latin typeface="Trebuchet MS"/>
        <a:ea typeface="Trebuchet MS"/>
        <a:cs typeface="Trebuchet MS"/>
      </a:majorFont>
      <a:minorFont>
        <a:latin typeface="Helvetica"/>
        <a:ea typeface="Helvetica"/>
        <a:cs typeface="Helvetica"/>
      </a:minorFont>
    </a:fontScheme>
    <a:fmtScheme name="Face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35000"/>
              </a:srgbClr>
            </a:outerShdw>
          </a:effectLst>
        </a:effectStyle>
        <a:effectStyle>
          <a:effectLst>
            <a:outerShdw sx="100000" sy="100000" kx="0" ky="0" algn="b" rotWithShape="0" blurRad="38100" dist="25400" dir="5400000">
              <a:srgbClr val="000000">
                <a:alpha val="35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rnd">
          <a:solidFill>
            <a:schemeClr val="accent1"/>
          </a:solidFill>
          <a:prstDash val="solid"/>
          <a:round/>
        </a:ln>
        <a:effectLst>
          <a:outerShdw sx="100000" sy="100000" kx="0" ky="0" algn="b" rotWithShape="0" blurRad="38100" dist="254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Trebuchet M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9050" cap="rnd">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Trebuchet M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