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AD2"/>
          </a:solidFill>
        </a:fill>
      </a:tcStyle>
    </a:wholeTbl>
    <a:band2H>
      <a:tcTxStyle b="def" i="def"/>
      <a:tcStyle>
        <a:tcBdr/>
        <a:fill>
          <a:solidFill>
            <a:srgbClr val="F2E6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1CD"/>
          </a:solidFill>
        </a:fill>
      </a:tcStyle>
    </a:wholeTbl>
    <a:band2H>
      <a:tcTxStyle b="def" i="def"/>
      <a:tcStyle>
        <a:tcBdr/>
        <a:fill>
          <a:solidFill>
            <a:srgbClr val="FAE9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CDEE"/>
          </a:solidFill>
        </a:fill>
      </a:tcStyle>
    </a:wholeTbl>
    <a:band2H>
      <a:tcTxStyle b="def" i="def"/>
      <a:tcStyle>
        <a:tcBdr/>
        <a:fill>
          <a:solidFill>
            <a:srgbClr val="F7E8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90" name="Shape 390"/>
          <p:cNvSpPr/>
          <p:nvPr>
            <p:ph type="sldImg"/>
          </p:nvPr>
        </p:nvSpPr>
        <p:spPr>
          <a:xfrm>
            <a:off x="1143000" y="685800"/>
            <a:ext cx="4572000" cy="3429000"/>
          </a:xfrm>
          <a:prstGeom prst="rect">
            <a:avLst/>
          </a:prstGeom>
        </p:spPr>
        <p:txBody>
          <a:bodyPr/>
          <a:lstStyle/>
          <a:p>
            <a:pPr/>
          </a:p>
        </p:txBody>
      </p:sp>
      <p:sp>
        <p:nvSpPr>
          <p:cNvPr id="391" name="Shape 3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entury Gothic"/>
      </a:defRPr>
    </a:lvl1pPr>
    <a:lvl2pPr indent="228600" defTabSz="457200" latinLnBrk="0">
      <a:defRPr sz="1200">
        <a:latin typeface="+mj-lt"/>
        <a:ea typeface="+mj-ea"/>
        <a:cs typeface="+mj-cs"/>
        <a:sym typeface="Century Gothic"/>
      </a:defRPr>
    </a:lvl2pPr>
    <a:lvl3pPr indent="457200" defTabSz="457200" latinLnBrk="0">
      <a:defRPr sz="1200">
        <a:latin typeface="+mj-lt"/>
        <a:ea typeface="+mj-ea"/>
        <a:cs typeface="+mj-cs"/>
        <a:sym typeface="Century Gothic"/>
      </a:defRPr>
    </a:lvl3pPr>
    <a:lvl4pPr indent="685800" defTabSz="457200" latinLnBrk="0">
      <a:defRPr sz="1200">
        <a:latin typeface="+mj-lt"/>
        <a:ea typeface="+mj-ea"/>
        <a:cs typeface="+mj-cs"/>
        <a:sym typeface="Century Gothic"/>
      </a:defRPr>
    </a:lvl4pPr>
    <a:lvl5pPr indent="914400" defTabSz="457200" latinLnBrk="0">
      <a:defRPr sz="1200">
        <a:latin typeface="+mj-lt"/>
        <a:ea typeface="+mj-ea"/>
        <a:cs typeface="+mj-cs"/>
        <a:sym typeface="Century Gothic"/>
      </a:defRPr>
    </a:lvl5pPr>
    <a:lvl6pPr indent="1143000" defTabSz="457200" latinLnBrk="0">
      <a:defRPr sz="1200">
        <a:latin typeface="+mj-lt"/>
        <a:ea typeface="+mj-ea"/>
        <a:cs typeface="+mj-cs"/>
        <a:sym typeface="Century Gothic"/>
      </a:defRPr>
    </a:lvl6pPr>
    <a:lvl7pPr indent="1371600" defTabSz="457200" latinLnBrk="0">
      <a:defRPr sz="1200">
        <a:latin typeface="+mj-lt"/>
        <a:ea typeface="+mj-ea"/>
        <a:cs typeface="+mj-cs"/>
        <a:sym typeface="Century Gothic"/>
      </a:defRPr>
    </a:lvl7pPr>
    <a:lvl8pPr indent="1600200" defTabSz="457200" latinLnBrk="0">
      <a:defRPr sz="1200">
        <a:latin typeface="+mj-lt"/>
        <a:ea typeface="+mj-ea"/>
        <a:cs typeface="+mj-cs"/>
        <a:sym typeface="Century Gothic"/>
      </a:defRPr>
    </a:lvl8pPr>
    <a:lvl9pPr indent="1828800" defTabSz="457200" latinLnBrk="0">
      <a:defRPr sz="1200">
        <a:latin typeface="+mj-lt"/>
        <a:ea typeface="+mj-ea"/>
        <a:cs typeface="+mj-cs"/>
        <a:sym typeface="Century Gothic"/>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grpSp>
        <p:nvGrpSpPr>
          <p:cNvPr id="14" name="Group 6"/>
          <p:cNvGrpSpPr/>
          <p:nvPr/>
        </p:nvGrpSpPr>
        <p:grpSpPr>
          <a:xfrm>
            <a:off x="0" y="0"/>
            <a:ext cx="12192001" cy="6858000"/>
            <a:chOff x="0" y="0"/>
            <a:chExt cx="12192000" cy="6858000"/>
          </a:xfrm>
        </p:grpSpPr>
        <p:sp>
          <p:nvSpPr>
            <p:cNvPr id="12" name="Rectangle 8"/>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3"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15" name="Title Text"/>
          <p:cNvSpPr txBox="1"/>
          <p:nvPr>
            <p:ph type="title"/>
          </p:nvPr>
        </p:nvSpPr>
        <p:spPr>
          <a:xfrm>
            <a:off x="1154954" y="2099733"/>
            <a:ext cx="8825660" cy="2677649"/>
          </a:xfrm>
          <a:prstGeom prst="rect">
            <a:avLst/>
          </a:prstGeom>
        </p:spPr>
        <p:txBody>
          <a:bodyPr anchor="b">
            <a:normAutofit fontScale="100000" lnSpcReduction="0"/>
          </a:bodyPr>
          <a:lstStyle>
            <a:lvl1pPr>
              <a:defRPr sz="5400"/>
            </a:lvl1pPr>
          </a:lstStyle>
          <a:p>
            <a:pPr/>
            <a:r>
              <a:t>Title Text</a:t>
            </a:r>
          </a:p>
        </p:txBody>
      </p:sp>
      <p:sp>
        <p:nvSpPr>
          <p:cNvPr id="16" name="Body Level One…"/>
          <p:cNvSpPr txBox="1"/>
          <p:nvPr>
            <p:ph type="body" sz="quarter" idx="1"/>
          </p:nvPr>
        </p:nvSpPr>
        <p:spPr>
          <a:xfrm>
            <a:off x="1154954" y="4777380"/>
            <a:ext cx="8825660" cy="861421"/>
          </a:xfrm>
          <a:prstGeom prst="rect">
            <a:avLst/>
          </a:prstGeom>
        </p:spPr>
        <p:txBody>
          <a:bodyPr/>
          <a:lstStyle>
            <a:lvl1pPr marL="0" indent="0">
              <a:buClrTx/>
              <a:buSzTx/>
              <a:buNone/>
              <a:defRPr cap="all">
                <a:solidFill>
                  <a:srgbClr val="EF53A5"/>
                </a:solidFill>
              </a:defRPr>
            </a:lvl1pPr>
            <a:lvl2pPr marL="0" indent="457200">
              <a:buClrTx/>
              <a:buSzTx/>
              <a:buNone/>
              <a:defRPr cap="all">
                <a:solidFill>
                  <a:srgbClr val="EF53A5"/>
                </a:solidFill>
              </a:defRPr>
            </a:lvl2pPr>
            <a:lvl3pPr marL="0" indent="914400">
              <a:buClrTx/>
              <a:buSzTx/>
              <a:buNone/>
              <a:defRPr cap="all">
                <a:solidFill>
                  <a:srgbClr val="EF53A5"/>
                </a:solidFill>
              </a:defRPr>
            </a:lvl3pPr>
            <a:lvl4pPr marL="0" indent="1371600">
              <a:buClrTx/>
              <a:buSzTx/>
              <a:buNone/>
              <a:defRPr cap="all">
                <a:solidFill>
                  <a:srgbClr val="EF53A5"/>
                </a:solidFill>
              </a:defRPr>
            </a:lvl4pPr>
            <a:lvl5pPr marL="0" indent="1828800">
              <a:buClrTx/>
              <a:buSzTx/>
              <a:buNone/>
              <a:defRPr cap="all">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17" name="Rectangle 1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0">
    <p:bg>
      <p:bgPr>
        <a:solidFill>
          <a:srgbClr val="000000"/>
        </a:solidFill>
      </p:bgPr>
    </p:bg>
    <p:spTree>
      <p:nvGrpSpPr>
        <p:cNvPr id="1" name=""/>
        <p:cNvGrpSpPr/>
        <p:nvPr/>
      </p:nvGrpSpPr>
      <p:grpSpPr>
        <a:xfrm>
          <a:off x="0" y="0"/>
          <a:ext cx="0" cy="0"/>
          <a:chOff x="0" y="0"/>
          <a:chExt cx="0" cy="0"/>
        </a:xfrm>
      </p:grpSpPr>
      <p:sp>
        <p:nvSpPr>
          <p:cNvPr id="16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grpSp>
        <p:nvGrpSpPr>
          <p:cNvPr id="183" name="Group 8"/>
          <p:cNvGrpSpPr/>
          <p:nvPr/>
        </p:nvGrpSpPr>
        <p:grpSpPr>
          <a:xfrm>
            <a:off x="0" y="0"/>
            <a:ext cx="12192001" cy="6858001"/>
            <a:chOff x="0" y="0"/>
            <a:chExt cx="12192000" cy="6858000"/>
          </a:xfrm>
        </p:grpSpPr>
        <p:sp>
          <p:nvSpPr>
            <p:cNvPr id="173" name="Rectangle 13"/>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74" name="Oval 16"/>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75" name="Oval 18"/>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76" name="Oval 19"/>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77" name="Oval 20"/>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78" name="Oval 21"/>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79" name="Rectangle 10"/>
            <p:cNvSpPr/>
            <p:nvPr/>
          </p:nvSpPr>
          <p:spPr>
            <a:xfrm>
              <a:off x="5713412" y="402164"/>
              <a:ext cx="6055253" cy="6053671"/>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180" name="Freeform 5"/>
            <p:cNvSpPr/>
            <p:nvPr/>
          </p:nvSpPr>
          <p:spPr>
            <a:xfrm rot="15922489">
              <a:off x="3140486" y="1826076"/>
              <a:ext cx="3299407"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181" name="Freeform 5"/>
            <p:cNvSpPr/>
            <p:nvPr/>
          </p:nvSpPr>
          <p:spPr>
            <a:xfrm rot="16200000">
              <a:off x="2229376" y="2801720"/>
              <a:ext cx="6053672" cy="1254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19"/>
                  </a:lnTo>
                  <a:lnTo>
                    <a:pt x="21600" y="21600"/>
                  </a:lnTo>
                  <a:lnTo>
                    <a:pt x="21600" y="19"/>
                  </a:lnTo>
                  <a:lnTo>
                    <a:pt x="21110" y="421"/>
                  </a:lnTo>
                  <a:lnTo>
                    <a:pt x="20622" y="805"/>
                  </a:lnTo>
                  <a:lnTo>
                    <a:pt x="20131" y="1180"/>
                  </a:lnTo>
                  <a:lnTo>
                    <a:pt x="19639" y="1501"/>
                  </a:lnTo>
                  <a:lnTo>
                    <a:pt x="19148" y="1825"/>
                  </a:lnTo>
                  <a:lnTo>
                    <a:pt x="18656" y="2128"/>
                  </a:lnTo>
                  <a:lnTo>
                    <a:pt x="18170" y="2387"/>
                  </a:lnTo>
                  <a:lnTo>
                    <a:pt x="17677" y="2633"/>
                  </a:lnTo>
                  <a:lnTo>
                    <a:pt x="17187" y="2857"/>
                  </a:lnTo>
                  <a:lnTo>
                    <a:pt x="16705" y="3051"/>
                  </a:lnTo>
                  <a:lnTo>
                    <a:pt x="16217" y="3245"/>
                  </a:lnTo>
                  <a:lnTo>
                    <a:pt x="15736" y="3407"/>
                  </a:lnTo>
                  <a:lnTo>
                    <a:pt x="15254" y="3534"/>
                  </a:lnTo>
                  <a:lnTo>
                    <a:pt x="14774" y="3667"/>
                  </a:lnTo>
                  <a:lnTo>
                    <a:pt x="14299" y="3777"/>
                  </a:lnTo>
                  <a:lnTo>
                    <a:pt x="13828" y="3856"/>
                  </a:lnTo>
                  <a:lnTo>
                    <a:pt x="13357" y="3923"/>
                  </a:lnTo>
                  <a:lnTo>
                    <a:pt x="12891" y="3988"/>
                  </a:lnTo>
                  <a:lnTo>
                    <a:pt x="12431" y="4018"/>
                  </a:lnTo>
                  <a:lnTo>
                    <a:pt x="11971" y="4050"/>
                  </a:lnTo>
                  <a:lnTo>
                    <a:pt x="11517" y="4066"/>
                  </a:lnTo>
                  <a:lnTo>
                    <a:pt x="11068" y="4050"/>
                  </a:lnTo>
                  <a:lnTo>
                    <a:pt x="10623" y="4050"/>
                  </a:lnTo>
                  <a:lnTo>
                    <a:pt x="10182" y="4018"/>
                  </a:lnTo>
                  <a:lnTo>
                    <a:pt x="9750" y="3969"/>
                  </a:lnTo>
                  <a:lnTo>
                    <a:pt x="9323" y="3923"/>
                  </a:lnTo>
                  <a:lnTo>
                    <a:pt x="8904" y="3872"/>
                  </a:lnTo>
                  <a:lnTo>
                    <a:pt x="8487" y="3794"/>
                  </a:lnTo>
                  <a:lnTo>
                    <a:pt x="8076" y="3710"/>
                  </a:lnTo>
                  <a:lnTo>
                    <a:pt x="7674" y="3634"/>
                  </a:lnTo>
                  <a:lnTo>
                    <a:pt x="6890" y="3421"/>
                  </a:lnTo>
                  <a:lnTo>
                    <a:pt x="6139" y="3194"/>
                  </a:lnTo>
                  <a:lnTo>
                    <a:pt x="5417" y="2957"/>
                  </a:lnTo>
                  <a:lnTo>
                    <a:pt x="4735" y="2695"/>
                  </a:lnTo>
                  <a:lnTo>
                    <a:pt x="4082" y="2422"/>
                  </a:lnTo>
                  <a:lnTo>
                    <a:pt x="3478" y="2128"/>
                  </a:lnTo>
                  <a:lnTo>
                    <a:pt x="2910" y="1839"/>
                  </a:lnTo>
                  <a:lnTo>
                    <a:pt x="2387" y="1550"/>
                  </a:lnTo>
                  <a:lnTo>
                    <a:pt x="1907" y="1277"/>
                  </a:lnTo>
                  <a:lnTo>
                    <a:pt x="1482" y="1018"/>
                  </a:lnTo>
                  <a:lnTo>
                    <a:pt x="1097" y="772"/>
                  </a:lnTo>
                  <a:lnTo>
                    <a:pt x="773" y="567"/>
                  </a:lnTo>
                  <a:lnTo>
                    <a:pt x="501" y="373"/>
                  </a:lnTo>
                  <a:lnTo>
                    <a:pt x="127" y="9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182"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184" name="Title Text"/>
          <p:cNvSpPr txBox="1"/>
          <p:nvPr>
            <p:ph type="title"/>
          </p:nvPr>
        </p:nvSpPr>
        <p:spPr>
          <a:xfrm>
            <a:off x="1154954" y="1295400"/>
            <a:ext cx="2793159" cy="1600200"/>
          </a:xfrm>
          <a:prstGeom prst="rect">
            <a:avLst/>
          </a:prstGeom>
        </p:spPr>
        <p:txBody>
          <a:bodyPr anchor="b">
            <a:normAutofit fontScale="100000" lnSpcReduction="0"/>
          </a:bodyPr>
          <a:lstStyle>
            <a:lvl1pPr>
              <a:defRPr sz="2400"/>
            </a:lvl1pPr>
          </a:lstStyle>
          <a:p>
            <a:pPr/>
            <a:r>
              <a:t>Title Text</a:t>
            </a:r>
          </a:p>
        </p:txBody>
      </p:sp>
      <p:sp>
        <p:nvSpPr>
          <p:cNvPr id="185" name="Body Level One…"/>
          <p:cNvSpPr txBox="1"/>
          <p:nvPr>
            <p:ph type="body" sz="half" idx="1"/>
          </p:nvPr>
        </p:nvSpPr>
        <p:spPr>
          <a:xfrm>
            <a:off x="5781145" y="1447800"/>
            <a:ext cx="5190068" cy="457200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186" name="Text Placeholder 3"/>
          <p:cNvSpPr/>
          <p:nvPr>
            <p:ph type="body" sz="quarter" idx="21"/>
          </p:nvPr>
        </p:nvSpPr>
        <p:spPr>
          <a:xfrm>
            <a:off x="1154954" y="3129279"/>
            <a:ext cx="2793159" cy="2895600"/>
          </a:xfrm>
          <a:prstGeom prst="rect">
            <a:avLst/>
          </a:prstGeom>
        </p:spPr>
        <p:txBody>
          <a:bodyPr/>
          <a:lstStyle/>
          <a:p>
            <a:pPr marL="0" indent="0">
              <a:buClrTx/>
              <a:buSzTx/>
              <a:buNone/>
              <a:defRPr sz="1400">
                <a:solidFill>
                  <a:srgbClr val="EF53A5"/>
                </a:solidFill>
              </a:defRPr>
            </a:pPr>
          </a:p>
        </p:txBody>
      </p:sp>
      <p:sp>
        <p:nvSpPr>
          <p:cNvPr id="187" name="Rectangle 15"/>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1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0">
    <p:bg>
      <p:bgPr>
        <a:solidFill>
          <a:srgbClr val="000000"/>
        </a:solidFill>
      </p:bgPr>
    </p:bg>
    <p:spTree>
      <p:nvGrpSpPr>
        <p:cNvPr id="1" name=""/>
        <p:cNvGrpSpPr/>
        <p:nvPr/>
      </p:nvGrpSpPr>
      <p:grpSpPr>
        <a:xfrm>
          <a:off x="0" y="0"/>
          <a:ext cx="0" cy="0"/>
          <a:chOff x="0" y="0"/>
          <a:chExt cx="0" cy="0"/>
        </a:xfrm>
      </p:grpSpPr>
      <p:grpSp>
        <p:nvGrpSpPr>
          <p:cNvPr id="205" name="Group 8"/>
          <p:cNvGrpSpPr/>
          <p:nvPr/>
        </p:nvGrpSpPr>
        <p:grpSpPr>
          <a:xfrm>
            <a:off x="0" y="0"/>
            <a:ext cx="12192001" cy="6858001"/>
            <a:chOff x="0" y="0"/>
            <a:chExt cx="12192000" cy="6858000"/>
          </a:xfrm>
        </p:grpSpPr>
        <p:sp>
          <p:nvSpPr>
            <p:cNvPr id="195" name="Rectangle 13"/>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96" name="Oval 16"/>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97" name="Oval 18"/>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98" name="Oval 19"/>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99" name="Oval 20"/>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00" name="Oval 21"/>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01" name="Rectangle 10"/>
            <p:cNvSpPr/>
            <p:nvPr/>
          </p:nvSpPr>
          <p:spPr>
            <a:xfrm>
              <a:off x="5713412" y="402164"/>
              <a:ext cx="6055253" cy="6053671"/>
            </a:xfrm>
            <a:prstGeom prst="rect">
              <a:avLst/>
            </a:pr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02" name="Freeform 5"/>
            <p:cNvSpPr/>
            <p:nvPr/>
          </p:nvSpPr>
          <p:spPr>
            <a:xfrm rot="15922489">
              <a:off x="3140486" y="1826076"/>
              <a:ext cx="3299407"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03" name="Freeform 5"/>
            <p:cNvSpPr/>
            <p:nvPr/>
          </p:nvSpPr>
          <p:spPr>
            <a:xfrm rot="16200000">
              <a:off x="2229376" y="2801720"/>
              <a:ext cx="6053672" cy="1254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19"/>
                  </a:lnTo>
                  <a:lnTo>
                    <a:pt x="21600" y="21600"/>
                  </a:lnTo>
                  <a:lnTo>
                    <a:pt x="21600" y="19"/>
                  </a:lnTo>
                  <a:lnTo>
                    <a:pt x="21110" y="421"/>
                  </a:lnTo>
                  <a:lnTo>
                    <a:pt x="20622" y="805"/>
                  </a:lnTo>
                  <a:lnTo>
                    <a:pt x="20131" y="1180"/>
                  </a:lnTo>
                  <a:lnTo>
                    <a:pt x="19639" y="1501"/>
                  </a:lnTo>
                  <a:lnTo>
                    <a:pt x="19148" y="1825"/>
                  </a:lnTo>
                  <a:lnTo>
                    <a:pt x="18656" y="2128"/>
                  </a:lnTo>
                  <a:lnTo>
                    <a:pt x="18170" y="2387"/>
                  </a:lnTo>
                  <a:lnTo>
                    <a:pt x="17677" y="2633"/>
                  </a:lnTo>
                  <a:lnTo>
                    <a:pt x="17187" y="2857"/>
                  </a:lnTo>
                  <a:lnTo>
                    <a:pt x="16705" y="3051"/>
                  </a:lnTo>
                  <a:lnTo>
                    <a:pt x="16217" y="3245"/>
                  </a:lnTo>
                  <a:lnTo>
                    <a:pt x="15736" y="3407"/>
                  </a:lnTo>
                  <a:lnTo>
                    <a:pt x="15254" y="3534"/>
                  </a:lnTo>
                  <a:lnTo>
                    <a:pt x="14774" y="3667"/>
                  </a:lnTo>
                  <a:lnTo>
                    <a:pt x="14299" y="3777"/>
                  </a:lnTo>
                  <a:lnTo>
                    <a:pt x="13828" y="3856"/>
                  </a:lnTo>
                  <a:lnTo>
                    <a:pt x="13357" y="3923"/>
                  </a:lnTo>
                  <a:lnTo>
                    <a:pt x="12891" y="3988"/>
                  </a:lnTo>
                  <a:lnTo>
                    <a:pt x="12431" y="4018"/>
                  </a:lnTo>
                  <a:lnTo>
                    <a:pt x="11971" y="4050"/>
                  </a:lnTo>
                  <a:lnTo>
                    <a:pt x="11517" y="4066"/>
                  </a:lnTo>
                  <a:lnTo>
                    <a:pt x="11068" y="4050"/>
                  </a:lnTo>
                  <a:lnTo>
                    <a:pt x="10623" y="4050"/>
                  </a:lnTo>
                  <a:lnTo>
                    <a:pt x="10182" y="4018"/>
                  </a:lnTo>
                  <a:lnTo>
                    <a:pt x="9750" y="3969"/>
                  </a:lnTo>
                  <a:lnTo>
                    <a:pt x="9323" y="3923"/>
                  </a:lnTo>
                  <a:lnTo>
                    <a:pt x="8904" y="3872"/>
                  </a:lnTo>
                  <a:lnTo>
                    <a:pt x="8487" y="3794"/>
                  </a:lnTo>
                  <a:lnTo>
                    <a:pt x="8076" y="3710"/>
                  </a:lnTo>
                  <a:lnTo>
                    <a:pt x="7674" y="3634"/>
                  </a:lnTo>
                  <a:lnTo>
                    <a:pt x="6890" y="3421"/>
                  </a:lnTo>
                  <a:lnTo>
                    <a:pt x="6139" y="3194"/>
                  </a:lnTo>
                  <a:lnTo>
                    <a:pt x="5417" y="2957"/>
                  </a:lnTo>
                  <a:lnTo>
                    <a:pt x="4735" y="2695"/>
                  </a:lnTo>
                  <a:lnTo>
                    <a:pt x="4082" y="2422"/>
                  </a:lnTo>
                  <a:lnTo>
                    <a:pt x="3478" y="2128"/>
                  </a:lnTo>
                  <a:lnTo>
                    <a:pt x="2910" y="1839"/>
                  </a:lnTo>
                  <a:lnTo>
                    <a:pt x="2387" y="1550"/>
                  </a:lnTo>
                  <a:lnTo>
                    <a:pt x="1907" y="1277"/>
                  </a:lnTo>
                  <a:lnTo>
                    <a:pt x="1482" y="1018"/>
                  </a:lnTo>
                  <a:lnTo>
                    <a:pt x="1097" y="772"/>
                  </a:lnTo>
                  <a:lnTo>
                    <a:pt x="773" y="567"/>
                  </a:lnTo>
                  <a:lnTo>
                    <a:pt x="501" y="373"/>
                  </a:lnTo>
                  <a:lnTo>
                    <a:pt x="127" y="95"/>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04"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206" name="Title Text"/>
          <p:cNvSpPr txBox="1"/>
          <p:nvPr>
            <p:ph type="title"/>
          </p:nvPr>
        </p:nvSpPr>
        <p:spPr>
          <a:xfrm>
            <a:off x="1154954" y="1295400"/>
            <a:ext cx="2793159" cy="1600200"/>
          </a:xfrm>
          <a:prstGeom prst="rect">
            <a:avLst/>
          </a:prstGeom>
        </p:spPr>
        <p:txBody>
          <a:bodyPr anchor="b">
            <a:normAutofit fontScale="100000" lnSpcReduction="0"/>
          </a:bodyPr>
          <a:lstStyle>
            <a:lvl1pPr>
              <a:defRPr sz="2400">
                <a:solidFill>
                  <a:srgbClr val="3B3059"/>
                </a:solidFill>
              </a:defRPr>
            </a:lvl1pPr>
          </a:lstStyle>
          <a:p>
            <a:pPr/>
            <a:r>
              <a:t>Title Text</a:t>
            </a:r>
          </a:p>
        </p:txBody>
      </p:sp>
      <p:sp>
        <p:nvSpPr>
          <p:cNvPr id="207" name="Body Level One…"/>
          <p:cNvSpPr txBox="1"/>
          <p:nvPr>
            <p:ph type="body" sz="half" idx="1"/>
          </p:nvPr>
        </p:nvSpPr>
        <p:spPr>
          <a:xfrm>
            <a:off x="5781145" y="1447800"/>
            <a:ext cx="5190068" cy="4572000"/>
          </a:xfrm>
          <a:prstGeom prst="rect">
            <a:avLst/>
          </a:prstGeom>
        </p:spPr>
        <p:txBody>
          <a:bodyPr anchor="ct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8" name="Text Placeholder 3"/>
          <p:cNvSpPr/>
          <p:nvPr>
            <p:ph type="body" sz="quarter" idx="21"/>
          </p:nvPr>
        </p:nvSpPr>
        <p:spPr>
          <a:xfrm>
            <a:off x="1154954" y="3129279"/>
            <a:ext cx="2793159" cy="2895600"/>
          </a:xfrm>
          <a:prstGeom prst="rect">
            <a:avLst/>
          </a:prstGeom>
        </p:spPr>
        <p:txBody>
          <a:bodyPr/>
          <a:lstStyle/>
          <a:p>
            <a:pPr marL="0" indent="0">
              <a:buClrTx/>
              <a:buSzTx/>
              <a:buNone/>
              <a:defRPr sz="1400">
                <a:solidFill>
                  <a:srgbClr val="EF53A5"/>
                </a:solidFill>
              </a:defRPr>
            </a:pPr>
          </a:p>
        </p:txBody>
      </p:sp>
      <p:sp>
        <p:nvSpPr>
          <p:cNvPr id="209" name="Rectangle 15"/>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21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grpSp>
        <p:nvGrpSpPr>
          <p:cNvPr id="227" name="Group 8"/>
          <p:cNvGrpSpPr/>
          <p:nvPr/>
        </p:nvGrpSpPr>
        <p:grpSpPr>
          <a:xfrm>
            <a:off x="0" y="0"/>
            <a:ext cx="12192001" cy="6858001"/>
            <a:chOff x="0" y="0"/>
            <a:chExt cx="12192000" cy="6858000"/>
          </a:xfrm>
        </p:grpSpPr>
        <p:sp>
          <p:nvSpPr>
            <p:cNvPr id="217" name="Rectangle 13"/>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18" name="Oval 16"/>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19" name="Oval 17"/>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20" name="Oval 18"/>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21" name="Oval 19"/>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22" name="Oval 20"/>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23" name="Rectangle 10"/>
            <p:cNvSpPr/>
            <p:nvPr/>
          </p:nvSpPr>
          <p:spPr>
            <a:xfrm>
              <a:off x="6172200" y="402164"/>
              <a:ext cx="5596466" cy="6053671"/>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224" name="Freeform 5"/>
            <p:cNvSpPr/>
            <p:nvPr/>
          </p:nvSpPr>
          <p:spPr>
            <a:xfrm rot="15922489">
              <a:off x="4203595" y="1826076"/>
              <a:ext cx="3299407"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225" name="Freeform 5"/>
            <p:cNvSpPr/>
            <p:nvPr/>
          </p:nvSpPr>
          <p:spPr>
            <a:xfrm rot="16200000">
              <a:off x="3295431" y="2801720"/>
              <a:ext cx="6053672" cy="1254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19"/>
                  </a:lnTo>
                  <a:lnTo>
                    <a:pt x="21600" y="21600"/>
                  </a:lnTo>
                  <a:lnTo>
                    <a:pt x="21600" y="19"/>
                  </a:lnTo>
                  <a:lnTo>
                    <a:pt x="21110" y="421"/>
                  </a:lnTo>
                  <a:lnTo>
                    <a:pt x="20622" y="805"/>
                  </a:lnTo>
                  <a:lnTo>
                    <a:pt x="20131" y="1180"/>
                  </a:lnTo>
                  <a:lnTo>
                    <a:pt x="19639" y="1501"/>
                  </a:lnTo>
                  <a:lnTo>
                    <a:pt x="19148" y="1825"/>
                  </a:lnTo>
                  <a:lnTo>
                    <a:pt x="18656" y="2128"/>
                  </a:lnTo>
                  <a:lnTo>
                    <a:pt x="18170" y="2387"/>
                  </a:lnTo>
                  <a:lnTo>
                    <a:pt x="17677" y="2633"/>
                  </a:lnTo>
                  <a:lnTo>
                    <a:pt x="17187" y="2857"/>
                  </a:lnTo>
                  <a:lnTo>
                    <a:pt x="16705" y="3051"/>
                  </a:lnTo>
                  <a:lnTo>
                    <a:pt x="16217" y="3245"/>
                  </a:lnTo>
                  <a:lnTo>
                    <a:pt x="15736" y="3407"/>
                  </a:lnTo>
                  <a:lnTo>
                    <a:pt x="15254" y="3534"/>
                  </a:lnTo>
                  <a:lnTo>
                    <a:pt x="14774" y="3667"/>
                  </a:lnTo>
                  <a:lnTo>
                    <a:pt x="14299" y="3777"/>
                  </a:lnTo>
                  <a:lnTo>
                    <a:pt x="13828" y="3856"/>
                  </a:lnTo>
                  <a:lnTo>
                    <a:pt x="13357" y="3923"/>
                  </a:lnTo>
                  <a:lnTo>
                    <a:pt x="12891" y="3988"/>
                  </a:lnTo>
                  <a:lnTo>
                    <a:pt x="12431" y="4018"/>
                  </a:lnTo>
                  <a:lnTo>
                    <a:pt x="11971" y="4050"/>
                  </a:lnTo>
                  <a:lnTo>
                    <a:pt x="11517" y="4066"/>
                  </a:lnTo>
                  <a:lnTo>
                    <a:pt x="11068" y="4050"/>
                  </a:lnTo>
                  <a:lnTo>
                    <a:pt x="10623" y="4050"/>
                  </a:lnTo>
                  <a:lnTo>
                    <a:pt x="10182" y="4018"/>
                  </a:lnTo>
                  <a:lnTo>
                    <a:pt x="9750" y="3969"/>
                  </a:lnTo>
                  <a:lnTo>
                    <a:pt x="9323" y="3923"/>
                  </a:lnTo>
                  <a:lnTo>
                    <a:pt x="8904" y="3872"/>
                  </a:lnTo>
                  <a:lnTo>
                    <a:pt x="8487" y="3794"/>
                  </a:lnTo>
                  <a:lnTo>
                    <a:pt x="8076" y="3710"/>
                  </a:lnTo>
                  <a:lnTo>
                    <a:pt x="7674" y="3634"/>
                  </a:lnTo>
                  <a:lnTo>
                    <a:pt x="6890" y="3421"/>
                  </a:lnTo>
                  <a:lnTo>
                    <a:pt x="6139" y="3194"/>
                  </a:lnTo>
                  <a:lnTo>
                    <a:pt x="5417" y="2957"/>
                  </a:lnTo>
                  <a:lnTo>
                    <a:pt x="4735" y="2695"/>
                  </a:lnTo>
                  <a:lnTo>
                    <a:pt x="4082" y="2422"/>
                  </a:lnTo>
                  <a:lnTo>
                    <a:pt x="3478" y="2128"/>
                  </a:lnTo>
                  <a:lnTo>
                    <a:pt x="2910" y="1839"/>
                  </a:lnTo>
                  <a:lnTo>
                    <a:pt x="2387" y="1550"/>
                  </a:lnTo>
                  <a:lnTo>
                    <a:pt x="1907" y="1277"/>
                  </a:lnTo>
                  <a:lnTo>
                    <a:pt x="1482" y="1018"/>
                  </a:lnTo>
                  <a:lnTo>
                    <a:pt x="1097" y="772"/>
                  </a:lnTo>
                  <a:lnTo>
                    <a:pt x="773" y="567"/>
                  </a:lnTo>
                  <a:lnTo>
                    <a:pt x="501" y="373"/>
                  </a:lnTo>
                  <a:lnTo>
                    <a:pt x="127" y="9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26"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228" name="Title Text"/>
          <p:cNvSpPr txBox="1"/>
          <p:nvPr>
            <p:ph type="title"/>
          </p:nvPr>
        </p:nvSpPr>
        <p:spPr>
          <a:xfrm>
            <a:off x="1154954" y="1693333"/>
            <a:ext cx="3865135" cy="1735667"/>
          </a:xfrm>
          <a:prstGeom prst="rect">
            <a:avLst/>
          </a:prstGeom>
        </p:spPr>
        <p:txBody>
          <a:bodyPr anchor="b">
            <a:normAutofit fontScale="100000" lnSpcReduction="0"/>
          </a:bodyPr>
          <a:lstStyle/>
          <a:p>
            <a:pPr/>
            <a:r>
              <a:t>Title Text</a:t>
            </a:r>
          </a:p>
        </p:txBody>
      </p:sp>
      <p:sp>
        <p:nvSpPr>
          <p:cNvPr id="229" name="Picture Placeholder 2"/>
          <p:cNvSpPr/>
          <p:nvPr>
            <p:ph type="pic" sz="quarter" idx="21"/>
          </p:nvPr>
        </p:nvSpPr>
        <p:spPr>
          <a:xfrm>
            <a:off x="6547870" y="1143000"/>
            <a:ext cx="3227194" cy="4572000"/>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230" name="Body Level One…"/>
          <p:cNvSpPr txBox="1"/>
          <p:nvPr>
            <p:ph type="body" sz="quarter" idx="1"/>
          </p:nvPr>
        </p:nvSpPr>
        <p:spPr>
          <a:xfrm>
            <a:off x="1154954" y="3657600"/>
            <a:ext cx="3859213" cy="1371600"/>
          </a:xfrm>
          <a:prstGeom prst="rect">
            <a:avLst/>
          </a:prstGeom>
        </p:spPr>
        <p:txBody>
          <a:bodyPr/>
          <a:lstStyle>
            <a:lvl1pPr marL="0" indent="0">
              <a:buClrTx/>
              <a:buSzTx/>
              <a:buNone/>
              <a:defRPr sz="1400">
                <a:solidFill>
                  <a:srgbClr val="EF53A5"/>
                </a:solidFill>
              </a:defRPr>
            </a:lvl1pPr>
            <a:lvl2pPr marL="0" indent="457200">
              <a:buClrTx/>
              <a:buSzTx/>
              <a:buNone/>
              <a:defRPr sz="1400">
                <a:solidFill>
                  <a:srgbClr val="EF53A5"/>
                </a:solidFill>
              </a:defRPr>
            </a:lvl2pPr>
            <a:lvl3pPr marL="0" indent="914400">
              <a:buClrTx/>
              <a:buSzTx/>
              <a:buNone/>
              <a:defRPr sz="1400">
                <a:solidFill>
                  <a:srgbClr val="EF53A5"/>
                </a:solidFill>
              </a:defRPr>
            </a:lvl3pPr>
            <a:lvl4pPr marL="0" indent="1371600">
              <a:buClrTx/>
              <a:buSzTx/>
              <a:buNone/>
              <a:defRPr sz="1400">
                <a:solidFill>
                  <a:srgbClr val="EF53A5"/>
                </a:solidFill>
              </a:defRPr>
            </a:lvl4pPr>
            <a:lvl5pPr marL="0" indent="1828800">
              <a:buClrTx/>
              <a:buSzTx/>
              <a:buNone/>
              <a:defRPr sz="1400">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231" name="Rectangle 15"/>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2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Picture with Caption">
    <p:spTree>
      <p:nvGrpSpPr>
        <p:cNvPr id="1" name=""/>
        <p:cNvGrpSpPr/>
        <p:nvPr/>
      </p:nvGrpSpPr>
      <p:grpSpPr>
        <a:xfrm>
          <a:off x="0" y="0"/>
          <a:ext cx="0" cy="0"/>
          <a:chOff x="0" y="0"/>
          <a:chExt cx="0" cy="0"/>
        </a:xfrm>
      </p:grpSpPr>
      <p:grpSp>
        <p:nvGrpSpPr>
          <p:cNvPr id="248" name="Group 7"/>
          <p:cNvGrpSpPr/>
          <p:nvPr/>
        </p:nvGrpSpPr>
        <p:grpSpPr>
          <a:xfrm>
            <a:off x="0" y="0"/>
            <a:ext cx="12192001" cy="6858001"/>
            <a:chOff x="0" y="0"/>
            <a:chExt cx="12192000" cy="6858000"/>
          </a:xfrm>
        </p:grpSpPr>
        <p:sp>
          <p:nvSpPr>
            <p:cNvPr id="239"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40"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41"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42"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43"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44"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45"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246"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47"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249"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grpSp>
        <p:nvGrpSpPr>
          <p:cNvPr id="259" name="Group 8"/>
          <p:cNvGrpSpPr/>
          <p:nvPr/>
        </p:nvGrpSpPr>
        <p:grpSpPr>
          <a:xfrm>
            <a:off x="0" y="0"/>
            <a:ext cx="12192001" cy="6858001"/>
            <a:chOff x="0" y="0"/>
            <a:chExt cx="12192000" cy="6858000"/>
          </a:xfrm>
        </p:grpSpPr>
        <p:sp>
          <p:nvSpPr>
            <p:cNvPr id="250" name="Rectangle 12"/>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51" name="Oval 16"/>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52" name="Oval 17"/>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53" name="Oval 18"/>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54" name="Oval 19"/>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55" name="Oval 20"/>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56" name="Freeform 5"/>
            <p:cNvSpPr/>
            <p:nvPr/>
          </p:nvSpPr>
          <p:spPr>
            <a:xfrm rot="10371525">
              <a:off x="263766" y="4438251"/>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257" name="Freeform 5"/>
            <p:cNvSpPr/>
            <p:nvPr/>
          </p:nvSpPr>
          <p:spPr>
            <a:xfrm rot="10800000">
              <a:off x="459505" y="321129"/>
              <a:ext cx="11277602"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58"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260" name="Title Text"/>
          <p:cNvSpPr txBox="1"/>
          <p:nvPr>
            <p:ph type="title"/>
          </p:nvPr>
        </p:nvSpPr>
        <p:spPr>
          <a:xfrm>
            <a:off x="1154954" y="4969926"/>
            <a:ext cx="8825659" cy="566739"/>
          </a:xfrm>
          <a:prstGeom prst="rect">
            <a:avLst/>
          </a:prstGeom>
        </p:spPr>
        <p:txBody>
          <a:bodyPr anchor="b">
            <a:normAutofit fontScale="100000" lnSpcReduction="0"/>
          </a:bodyPr>
          <a:lstStyle>
            <a:lvl1pPr>
              <a:defRPr sz="2400"/>
            </a:lvl1pPr>
          </a:lstStyle>
          <a:p>
            <a:pPr/>
            <a:r>
              <a:t>Title Text</a:t>
            </a:r>
          </a:p>
        </p:txBody>
      </p:sp>
      <p:sp>
        <p:nvSpPr>
          <p:cNvPr id="261" name="Picture Placeholder 2"/>
          <p:cNvSpPr/>
          <p:nvPr>
            <p:ph type="pic" sz="half" idx="21"/>
          </p:nvPr>
        </p:nvSpPr>
        <p:spPr>
          <a:xfrm>
            <a:off x="1154954" y="685800"/>
            <a:ext cx="8825660" cy="3429000"/>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262" name="Body Level One…"/>
          <p:cNvSpPr txBox="1"/>
          <p:nvPr>
            <p:ph type="body" sz="quarter" idx="1"/>
          </p:nvPr>
        </p:nvSpPr>
        <p:spPr>
          <a:xfrm>
            <a:off x="1154954" y="5536665"/>
            <a:ext cx="8825659" cy="493713"/>
          </a:xfrm>
          <a:prstGeom prst="rect">
            <a:avLst/>
          </a:prstGeom>
        </p:spPr>
        <p:txBody>
          <a:bodyPr/>
          <a:lstStyle>
            <a:lvl1pPr marL="0" indent="0">
              <a:buClrTx/>
              <a:buSzTx/>
              <a:buNone/>
              <a:defRPr sz="1200">
                <a:solidFill>
                  <a:srgbClr val="EF53A5"/>
                </a:solidFill>
              </a:defRPr>
            </a:lvl1pPr>
            <a:lvl2pPr marL="0" indent="457200">
              <a:buClrTx/>
              <a:buSzTx/>
              <a:buNone/>
              <a:defRPr sz="1200">
                <a:solidFill>
                  <a:srgbClr val="EF53A5"/>
                </a:solidFill>
              </a:defRPr>
            </a:lvl2pPr>
            <a:lvl3pPr marL="0" indent="914400">
              <a:buClrTx/>
              <a:buSzTx/>
              <a:buNone/>
              <a:defRPr sz="1200">
                <a:solidFill>
                  <a:srgbClr val="EF53A5"/>
                </a:solidFill>
              </a:defRPr>
            </a:lvl3pPr>
            <a:lvl4pPr marL="0" indent="1371600">
              <a:buClrTx/>
              <a:buSzTx/>
              <a:buNone/>
              <a:defRPr sz="1200">
                <a:solidFill>
                  <a:srgbClr val="EF53A5"/>
                </a:solidFill>
              </a:defRPr>
            </a:lvl4pPr>
            <a:lvl5pPr marL="0" indent="1828800">
              <a:buClrTx/>
              <a:buSzTx/>
              <a:buNone/>
              <a:defRPr sz="1200">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263" name="Rectangle 15"/>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2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aption">
    <p:spTree>
      <p:nvGrpSpPr>
        <p:cNvPr id="1" name=""/>
        <p:cNvGrpSpPr/>
        <p:nvPr/>
      </p:nvGrpSpPr>
      <p:grpSpPr>
        <a:xfrm>
          <a:off x="0" y="0"/>
          <a:ext cx="0" cy="0"/>
          <a:chOff x="0" y="0"/>
          <a:chExt cx="0" cy="0"/>
        </a:xfrm>
      </p:grpSpPr>
      <p:grpSp>
        <p:nvGrpSpPr>
          <p:cNvPr id="280" name="Group 6"/>
          <p:cNvGrpSpPr/>
          <p:nvPr/>
        </p:nvGrpSpPr>
        <p:grpSpPr>
          <a:xfrm>
            <a:off x="0" y="0"/>
            <a:ext cx="12192001" cy="6858001"/>
            <a:chOff x="0" y="0"/>
            <a:chExt cx="12192000" cy="6858000"/>
          </a:xfrm>
        </p:grpSpPr>
        <p:sp>
          <p:nvSpPr>
            <p:cNvPr id="271" name="Rectangle 10"/>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72" name="Oval 13"/>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73"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74" name="Oval 15"/>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75" name="Oval 17"/>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76" name="Oval 18"/>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77" name="Freeform 5"/>
            <p:cNvSpPr/>
            <p:nvPr/>
          </p:nvSpPr>
          <p:spPr>
            <a:xfrm rot="21010067">
              <a:off x="8490951" y="2714873"/>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278" name="Freeform 5"/>
            <p:cNvSpPr/>
            <p:nvPr/>
          </p:nvSpPr>
          <p:spPr>
            <a:xfrm>
              <a:off x="455612" y="2801318"/>
              <a:ext cx="11277601" cy="3602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97"/>
                  </a:lnTo>
                  <a:lnTo>
                    <a:pt x="21600" y="21600"/>
                  </a:lnTo>
                  <a:lnTo>
                    <a:pt x="21600" y="11"/>
                  </a:lnTo>
                  <a:lnTo>
                    <a:pt x="21110" y="247"/>
                  </a:lnTo>
                  <a:lnTo>
                    <a:pt x="20622" y="476"/>
                  </a:lnTo>
                  <a:lnTo>
                    <a:pt x="20131" y="696"/>
                  </a:lnTo>
                  <a:lnTo>
                    <a:pt x="19639" y="886"/>
                  </a:lnTo>
                  <a:lnTo>
                    <a:pt x="19148" y="1076"/>
                  </a:lnTo>
                  <a:lnTo>
                    <a:pt x="18656" y="1256"/>
                  </a:lnTo>
                  <a:lnTo>
                    <a:pt x="18170" y="1408"/>
                  </a:lnTo>
                  <a:lnTo>
                    <a:pt x="17677" y="1552"/>
                  </a:lnTo>
                  <a:lnTo>
                    <a:pt x="17187" y="1685"/>
                  </a:lnTo>
                  <a:lnTo>
                    <a:pt x="16705" y="1800"/>
                  </a:lnTo>
                  <a:lnTo>
                    <a:pt x="16217" y="1914"/>
                  </a:lnTo>
                  <a:lnTo>
                    <a:pt x="15736" y="2009"/>
                  </a:lnTo>
                  <a:lnTo>
                    <a:pt x="15254" y="2085"/>
                  </a:lnTo>
                  <a:lnTo>
                    <a:pt x="14774" y="2161"/>
                  </a:lnTo>
                  <a:lnTo>
                    <a:pt x="14299" y="2226"/>
                  </a:lnTo>
                  <a:lnTo>
                    <a:pt x="13828" y="2275"/>
                  </a:lnTo>
                  <a:lnTo>
                    <a:pt x="13357" y="2313"/>
                  </a:lnTo>
                  <a:lnTo>
                    <a:pt x="12891" y="2351"/>
                  </a:lnTo>
                  <a:lnTo>
                    <a:pt x="11971" y="2389"/>
                  </a:lnTo>
                  <a:lnTo>
                    <a:pt x="11517" y="2398"/>
                  </a:lnTo>
                  <a:lnTo>
                    <a:pt x="11068" y="2389"/>
                  </a:lnTo>
                  <a:lnTo>
                    <a:pt x="10623" y="2389"/>
                  </a:lnTo>
                  <a:lnTo>
                    <a:pt x="10182" y="2370"/>
                  </a:lnTo>
                  <a:lnTo>
                    <a:pt x="9750" y="2340"/>
                  </a:lnTo>
                  <a:lnTo>
                    <a:pt x="9323" y="2313"/>
                  </a:lnTo>
                  <a:lnTo>
                    <a:pt x="8904" y="2283"/>
                  </a:lnTo>
                  <a:lnTo>
                    <a:pt x="8487" y="2237"/>
                  </a:lnTo>
                  <a:lnTo>
                    <a:pt x="8076" y="2188"/>
                  </a:lnTo>
                  <a:lnTo>
                    <a:pt x="7674" y="2142"/>
                  </a:lnTo>
                  <a:lnTo>
                    <a:pt x="6890" y="2017"/>
                  </a:lnTo>
                  <a:lnTo>
                    <a:pt x="6139" y="1884"/>
                  </a:lnTo>
                  <a:lnTo>
                    <a:pt x="5417" y="1742"/>
                  </a:lnTo>
                  <a:lnTo>
                    <a:pt x="4735" y="1590"/>
                  </a:lnTo>
                  <a:lnTo>
                    <a:pt x="4082" y="1427"/>
                  </a:lnTo>
                  <a:lnTo>
                    <a:pt x="3478" y="1256"/>
                  </a:lnTo>
                  <a:lnTo>
                    <a:pt x="2910" y="1085"/>
                  </a:lnTo>
                  <a:lnTo>
                    <a:pt x="2387" y="913"/>
                  </a:lnTo>
                  <a:lnTo>
                    <a:pt x="1907" y="753"/>
                  </a:lnTo>
                  <a:lnTo>
                    <a:pt x="1482" y="601"/>
                  </a:lnTo>
                  <a:lnTo>
                    <a:pt x="1097" y="457"/>
                  </a:lnTo>
                  <a:lnTo>
                    <a:pt x="773" y="334"/>
                  </a:lnTo>
                  <a:lnTo>
                    <a:pt x="501" y="220"/>
                  </a:lnTo>
                  <a:lnTo>
                    <a:pt x="127" y="57"/>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79"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281" name="Title Text"/>
          <p:cNvSpPr txBox="1"/>
          <p:nvPr>
            <p:ph type="title"/>
          </p:nvPr>
        </p:nvSpPr>
        <p:spPr>
          <a:xfrm>
            <a:off x="1148797" y="1063416"/>
            <a:ext cx="8831817" cy="1372987"/>
          </a:xfrm>
          <a:prstGeom prst="rect">
            <a:avLst/>
          </a:prstGeom>
        </p:spPr>
        <p:txBody>
          <a:bodyPr>
            <a:normAutofit fontScale="100000" lnSpcReduction="0"/>
          </a:bodyPr>
          <a:lstStyle>
            <a:lvl1pPr>
              <a:defRPr sz="4000"/>
            </a:lvl1pPr>
          </a:lstStyle>
          <a:p>
            <a:pPr/>
            <a:r>
              <a:t>Title Text</a:t>
            </a:r>
          </a:p>
        </p:txBody>
      </p:sp>
      <p:sp>
        <p:nvSpPr>
          <p:cNvPr id="282" name="Body Level One…"/>
          <p:cNvSpPr txBox="1"/>
          <p:nvPr>
            <p:ph type="body" sz="half" idx="1"/>
          </p:nvPr>
        </p:nvSpPr>
        <p:spPr>
          <a:xfrm>
            <a:off x="1154954" y="3543300"/>
            <a:ext cx="8825659" cy="2476500"/>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283" name="Rectangle 12"/>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2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with Caption">
    <p:spTree>
      <p:nvGrpSpPr>
        <p:cNvPr id="1" name=""/>
        <p:cNvGrpSpPr/>
        <p:nvPr/>
      </p:nvGrpSpPr>
      <p:grpSpPr>
        <a:xfrm>
          <a:off x="0" y="0"/>
          <a:ext cx="0" cy="0"/>
          <a:chOff x="0" y="0"/>
          <a:chExt cx="0" cy="0"/>
        </a:xfrm>
      </p:grpSpPr>
      <p:grpSp>
        <p:nvGrpSpPr>
          <p:cNvPr id="300" name="Group 2"/>
          <p:cNvGrpSpPr/>
          <p:nvPr/>
        </p:nvGrpSpPr>
        <p:grpSpPr>
          <a:xfrm>
            <a:off x="0" y="0"/>
            <a:ext cx="12192001" cy="6858001"/>
            <a:chOff x="0" y="0"/>
            <a:chExt cx="12192000" cy="6858000"/>
          </a:xfrm>
        </p:grpSpPr>
        <p:sp>
          <p:nvSpPr>
            <p:cNvPr id="291" name="Rectangle 1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92" name="Oval 19"/>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93" name="Oval 21"/>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94" name="Oval 22"/>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95" name="Oval 23"/>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96" name="Oval 24"/>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297" name="Freeform 5"/>
            <p:cNvSpPr/>
            <p:nvPr/>
          </p:nvSpPr>
          <p:spPr>
            <a:xfrm rot="21010067">
              <a:off x="8490951" y="41851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298" name="Freeform 5"/>
            <p:cNvSpPr/>
            <p:nvPr/>
          </p:nvSpPr>
          <p:spPr>
            <a:xfrm>
              <a:off x="455612" y="4241800"/>
              <a:ext cx="11277601" cy="2337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19"/>
                  </a:lnTo>
                  <a:lnTo>
                    <a:pt x="21600" y="21600"/>
                  </a:lnTo>
                  <a:lnTo>
                    <a:pt x="21600" y="19"/>
                  </a:lnTo>
                  <a:lnTo>
                    <a:pt x="21110" y="421"/>
                  </a:lnTo>
                  <a:lnTo>
                    <a:pt x="20622" y="805"/>
                  </a:lnTo>
                  <a:lnTo>
                    <a:pt x="20131" y="1180"/>
                  </a:lnTo>
                  <a:lnTo>
                    <a:pt x="19639" y="1501"/>
                  </a:lnTo>
                  <a:lnTo>
                    <a:pt x="19148" y="1825"/>
                  </a:lnTo>
                  <a:lnTo>
                    <a:pt x="18656" y="2128"/>
                  </a:lnTo>
                  <a:lnTo>
                    <a:pt x="18170" y="2387"/>
                  </a:lnTo>
                  <a:lnTo>
                    <a:pt x="17677" y="2633"/>
                  </a:lnTo>
                  <a:lnTo>
                    <a:pt x="17187" y="2857"/>
                  </a:lnTo>
                  <a:lnTo>
                    <a:pt x="16705" y="3051"/>
                  </a:lnTo>
                  <a:lnTo>
                    <a:pt x="16217" y="3245"/>
                  </a:lnTo>
                  <a:lnTo>
                    <a:pt x="15736" y="3407"/>
                  </a:lnTo>
                  <a:lnTo>
                    <a:pt x="15254" y="3534"/>
                  </a:lnTo>
                  <a:lnTo>
                    <a:pt x="14774" y="3667"/>
                  </a:lnTo>
                  <a:lnTo>
                    <a:pt x="14299" y="3777"/>
                  </a:lnTo>
                  <a:lnTo>
                    <a:pt x="13828" y="3856"/>
                  </a:lnTo>
                  <a:lnTo>
                    <a:pt x="13357" y="3923"/>
                  </a:lnTo>
                  <a:lnTo>
                    <a:pt x="12891" y="3988"/>
                  </a:lnTo>
                  <a:lnTo>
                    <a:pt x="12431" y="4018"/>
                  </a:lnTo>
                  <a:lnTo>
                    <a:pt x="11971" y="4050"/>
                  </a:lnTo>
                  <a:lnTo>
                    <a:pt x="11517" y="4066"/>
                  </a:lnTo>
                  <a:lnTo>
                    <a:pt x="11068" y="4050"/>
                  </a:lnTo>
                  <a:lnTo>
                    <a:pt x="10623" y="4050"/>
                  </a:lnTo>
                  <a:lnTo>
                    <a:pt x="10182" y="4018"/>
                  </a:lnTo>
                  <a:lnTo>
                    <a:pt x="9750" y="3969"/>
                  </a:lnTo>
                  <a:lnTo>
                    <a:pt x="9323" y="3923"/>
                  </a:lnTo>
                  <a:lnTo>
                    <a:pt x="8904" y="3872"/>
                  </a:lnTo>
                  <a:lnTo>
                    <a:pt x="8487" y="3794"/>
                  </a:lnTo>
                  <a:lnTo>
                    <a:pt x="8076" y="3710"/>
                  </a:lnTo>
                  <a:lnTo>
                    <a:pt x="7674" y="3634"/>
                  </a:lnTo>
                  <a:lnTo>
                    <a:pt x="6890" y="3421"/>
                  </a:lnTo>
                  <a:lnTo>
                    <a:pt x="6139" y="3194"/>
                  </a:lnTo>
                  <a:lnTo>
                    <a:pt x="5417" y="2957"/>
                  </a:lnTo>
                  <a:lnTo>
                    <a:pt x="4735" y="2695"/>
                  </a:lnTo>
                  <a:lnTo>
                    <a:pt x="4082" y="2422"/>
                  </a:lnTo>
                  <a:lnTo>
                    <a:pt x="3478" y="2128"/>
                  </a:lnTo>
                  <a:lnTo>
                    <a:pt x="2910" y="1839"/>
                  </a:lnTo>
                  <a:lnTo>
                    <a:pt x="2387" y="1550"/>
                  </a:lnTo>
                  <a:lnTo>
                    <a:pt x="1907" y="1277"/>
                  </a:lnTo>
                  <a:lnTo>
                    <a:pt x="1482" y="1018"/>
                  </a:lnTo>
                  <a:lnTo>
                    <a:pt x="1097" y="772"/>
                  </a:lnTo>
                  <a:lnTo>
                    <a:pt x="773" y="567"/>
                  </a:lnTo>
                  <a:lnTo>
                    <a:pt x="501" y="373"/>
                  </a:lnTo>
                  <a:lnTo>
                    <a:pt x="127" y="9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99"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301" name="TextBox 15"/>
          <p:cNvSpPr txBox="1"/>
          <p:nvPr/>
        </p:nvSpPr>
        <p:spPr>
          <a:xfrm>
            <a:off x="927285" y="607335"/>
            <a:ext cx="710473" cy="14485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9600">
                <a:solidFill>
                  <a:srgbClr val="EF53A5"/>
                </a:solidFill>
                <a:latin typeface="Arial"/>
                <a:ea typeface="Arial"/>
                <a:cs typeface="Arial"/>
                <a:sym typeface="Arial"/>
              </a:defRPr>
            </a:lvl1pPr>
          </a:lstStyle>
          <a:p>
            <a:pPr/>
            <a:r>
              <a:t>“</a:t>
            </a:r>
          </a:p>
        </p:txBody>
      </p:sp>
      <p:sp>
        <p:nvSpPr>
          <p:cNvPr id="302" name="TextBox 12"/>
          <p:cNvSpPr txBox="1"/>
          <p:nvPr/>
        </p:nvSpPr>
        <p:spPr>
          <a:xfrm>
            <a:off x="9930177" y="2613786"/>
            <a:ext cx="561324" cy="14485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9600">
                <a:solidFill>
                  <a:srgbClr val="EF53A5"/>
                </a:solidFill>
                <a:latin typeface="Arial"/>
                <a:ea typeface="Arial"/>
                <a:cs typeface="Arial"/>
                <a:sym typeface="Arial"/>
              </a:defRPr>
            </a:lvl1pPr>
          </a:lstStyle>
          <a:p>
            <a:pPr/>
            <a:r>
              <a:t>”</a:t>
            </a:r>
          </a:p>
        </p:txBody>
      </p:sp>
      <p:sp>
        <p:nvSpPr>
          <p:cNvPr id="303" name="Title Text"/>
          <p:cNvSpPr txBox="1"/>
          <p:nvPr>
            <p:ph type="title"/>
          </p:nvPr>
        </p:nvSpPr>
        <p:spPr>
          <a:xfrm>
            <a:off x="1581877" y="982134"/>
            <a:ext cx="8453907" cy="2696632"/>
          </a:xfrm>
          <a:prstGeom prst="rect">
            <a:avLst/>
          </a:prstGeom>
        </p:spPr>
        <p:txBody>
          <a:bodyPr>
            <a:normAutofit fontScale="100000" lnSpcReduction="0"/>
          </a:bodyPr>
          <a:lstStyle>
            <a:lvl1pPr>
              <a:defRPr sz="4000"/>
            </a:lvl1pPr>
          </a:lstStyle>
          <a:p>
            <a:pPr/>
            <a:r>
              <a:t>Title Text</a:t>
            </a:r>
          </a:p>
        </p:txBody>
      </p:sp>
      <p:sp>
        <p:nvSpPr>
          <p:cNvPr id="304" name="Body Level One…"/>
          <p:cNvSpPr txBox="1"/>
          <p:nvPr>
            <p:ph type="body" sz="quarter" idx="1"/>
          </p:nvPr>
        </p:nvSpPr>
        <p:spPr>
          <a:xfrm>
            <a:off x="1945944" y="3678766"/>
            <a:ext cx="7731220" cy="342175"/>
          </a:xfrm>
          <a:prstGeom prst="rect">
            <a:avLst/>
          </a:prstGeom>
        </p:spPr>
        <p:txBody>
          <a:bodyPr/>
          <a:lstStyle>
            <a:lvl1pPr marL="0" indent="0">
              <a:buClrTx/>
              <a:buSzTx/>
              <a:buNone/>
              <a:defRPr cap="small" sz="1400">
                <a:solidFill>
                  <a:srgbClr val="EF53A5"/>
                </a:solidFill>
              </a:defRPr>
            </a:lvl1pPr>
            <a:lvl2pPr marL="0" indent="457200">
              <a:buClrTx/>
              <a:buSzTx/>
              <a:buNone/>
              <a:defRPr cap="small" sz="1400">
                <a:solidFill>
                  <a:srgbClr val="EF53A5"/>
                </a:solidFill>
              </a:defRPr>
            </a:lvl2pPr>
            <a:lvl3pPr marL="0" indent="914400">
              <a:buClrTx/>
              <a:buSzTx/>
              <a:buNone/>
              <a:defRPr cap="small" sz="1400">
                <a:solidFill>
                  <a:srgbClr val="EF53A5"/>
                </a:solidFill>
              </a:defRPr>
            </a:lvl3pPr>
            <a:lvl4pPr marL="0" indent="1371600">
              <a:buClrTx/>
              <a:buSzTx/>
              <a:buNone/>
              <a:defRPr cap="small" sz="1400">
                <a:solidFill>
                  <a:srgbClr val="EF53A5"/>
                </a:solidFill>
              </a:defRPr>
            </a:lvl4pPr>
            <a:lvl5pPr marL="0" indent="1828800">
              <a:buClrTx/>
              <a:buSzTx/>
              <a:buNone/>
              <a:defRPr cap="small" sz="1400">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305" name="Text Placeholder 3"/>
          <p:cNvSpPr/>
          <p:nvPr>
            <p:ph type="body" sz="quarter" idx="21"/>
          </p:nvPr>
        </p:nvSpPr>
        <p:spPr>
          <a:xfrm>
            <a:off x="1154954" y="5029198"/>
            <a:ext cx="9244897" cy="997858"/>
          </a:xfrm>
          <a:prstGeom prst="rect">
            <a:avLst/>
          </a:prstGeom>
        </p:spPr>
        <p:txBody>
          <a:bodyPr anchor="ctr"/>
          <a:lstStyle/>
          <a:p>
            <a:pPr marL="0" indent="0">
              <a:buClrTx/>
              <a:buSzTx/>
              <a:buNone/>
              <a:defRPr sz="1400"/>
            </a:pPr>
          </a:p>
        </p:txBody>
      </p:sp>
      <p:sp>
        <p:nvSpPr>
          <p:cNvPr id="306" name="Rectangle 18"/>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3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ame Card">
    <p:spTree>
      <p:nvGrpSpPr>
        <p:cNvPr id="1" name=""/>
        <p:cNvGrpSpPr/>
        <p:nvPr/>
      </p:nvGrpSpPr>
      <p:grpSpPr>
        <a:xfrm>
          <a:off x="0" y="0"/>
          <a:ext cx="0" cy="0"/>
          <a:chOff x="0" y="0"/>
          <a:chExt cx="0" cy="0"/>
        </a:xfrm>
      </p:grpSpPr>
      <p:grpSp>
        <p:nvGrpSpPr>
          <p:cNvPr id="323" name="Group 8"/>
          <p:cNvGrpSpPr/>
          <p:nvPr/>
        </p:nvGrpSpPr>
        <p:grpSpPr>
          <a:xfrm>
            <a:off x="0" y="0"/>
            <a:ext cx="12192001" cy="6858001"/>
            <a:chOff x="0" y="0"/>
            <a:chExt cx="12192000" cy="6858000"/>
          </a:xfrm>
        </p:grpSpPr>
        <p:sp>
          <p:nvSpPr>
            <p:cNvPr id="314" name="Rectangle 10"/>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15" name="Oval 14"/>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16" name="Oval 15"/>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17" name="Oval 16"/>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18" name="Oval 17"/>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19" name="Oval 18"/>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20" name="Freeform 5"/>
            <p:cNvSpPr/>
            <p:nvPr/>
          </p:nvSpPr>
          <p:spPr>
            <a:xfrm rot="21010067">
              <a:off x="8490951" y="4193582"/>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321" name="Freeform 5"/>
            <p:cNvSpPr/>
            <p:nvPr/>
          </p:nvSpPr>
          <p:spPr>
            <a:xfrm>
              <a:off x="455612" y="4241800"/>
              <a:ext cx="11277601" cy="2337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19"/>
                  </a:lnTo>
                  <a:lnTo>
                    <a:pt x="21600" y="21600"/>
                  </a:lnTo>
                  <a:lnTo>
                    <a:pt x="21600" y="19"/>
                  </a:lnTo>
                  <a:lnTo>
                    <a:pt x="21110" y="421"/>
                  </a:lnTo>
                  <a:lnTo>
                    <a:pt x="20622" y="805"/>
                  </a:lnTo>
                  <a:lnTo>
                    <a:pt x="20131" y="1180"/>
                  </a:lnTo>
                  <a:lnTo>
                    <a:pt x="19639" y="1501"/>
                  </a:lnTo>
                  <a:lnTo>
                    <a:pt x="19148" y="1825"/>
                  </a:lnTo>
                  <a:lnTo>
                    <a:pt x="18656" y="2128"/>
                  </a:lnTo>
                  <a:lnTo>
                    <a:pt x="18170" y="2387"/>
                  </a:lnTo>
                  <a:lnTo>
                    <a:pt x="17677" y="2633"/>
                  </a:lnTo>
                  <a:lnTo>
                    <a:pt x="17187" y="2857"/>
                  </a:lnTo>
                  <a:lnTo>
                    <a:pt x="16705" y="3051"/>
                  </a:lnTo>
                  <a:lnTo>
                    <a:pt x="16217" y="3245"/>
                  </a:lnTo>
                  <a:lnTo>
                    <a:pt x="15736" y="3407"/>
                  </a:lnTo>
                  <a:lnTo>
                    <a:pt x="15254" y="3534"/>
                  </a:lnTo>
                  <a:lnTo>
                    <a:pt x="14774" y="3667"/>
                  </a:lnTo>
                  <a:lnTo>
                    <a:pt x="14299" y="3777"/>
                  </a:lnTo>
                  <a:lnTo>
                    <a:pt x="13828" y="3856"/>
                  </a:lnTo>
                  <a:lnTo>
                    <a:pt x="13357" y="3923"/>
                  </a:lnTo>
                  <a:lnTo>
                    <a:pt x="12891" y="3988"/>
                  </a:lnTo>
                  <a:lnTo>
                    <a:pt x="12431" y="4018"/>
                  </a:lnTo>
                  <a:lnTo>
                    <a:pt x="11971" y="4050"/>
                  </a:lnTo>
                  <a:lnTo>
                    <a:pt x="11517" y="4066"/>
                  </a:lnTo>
                  <a:lnTo>
                    <a:pt x="11068" y="4050"/>
                  </a:lnTo>
                  <a:lnTo>
                    <a:pt x="10623" y="4050"/>
                  </a:lnTo>
                  <a:lnTo>
                    <a:pt x="10182" y="4018"/>
                  </a:lnTo>
                  <a:lnTo>
                    <a:pt x="9750" y="3969"/>
                  </a:lnTo>
                  <a:lnTo>
                    <a:pt x="9323" y="3923"/>
                  </a:lnTo>
                  <a:lnTo>
                    <a:pt x="8904" y="3872"/>
                  </a:lnTo>
                  <a:lnTo>
                    <a:pt x="8487" y="3794"/>
                  </a:lnTo>
                  <a:lnTo>
                    <a:pt x="8076" y="3710"/>
                  </a:lnTo>
                  <a:lnTo>
                    <a:pt x="7674" y="3634"/>
                  </a:lnTo>
                  <a:lnTo>
                    <a:pt x="6890" y="3421"/>
                  </a:lnTo>
                  <a:lnTo>
                    <a:pt x="6139" y="3194"/>
                  </a:lnTo>
                  <a:lnTo>
                    <a:pt x="5417" y="2957"/>
                  </a:lnTo>
                  <a:lnTo>
                    <a:pt x="4735" y="2695"/>
                  </a:lnTo>
                  <a:lnTo>
                    <a:pt x="4082" y="2422"/>
                  </a:lnTo>
                  <a:lnTo>
                    <a:pt x="3478" y="2128"/>
                  </a:lnTo>
                  <a:lnTo>
                    <a:pt x="2910" y="1839"/>
                  </a:lnTo>
                  <a:lnTo>
                    <a:pt x="2387" y="1550"/>
                  </a:lnTo>
                  <a:lnTo>
                    <a:pt x="1907" y="1277"/>
                  </a:lnTo>
                  <a:lnTo>
                    <a:pt x="1482" y="1018"/>
                  </a:lnTo>
                  <a:lnTo>
                    <a:pt x="1097" y="772"/>
                  </a:lnTo>
                  <a:lnTo>
                    <a:pt x="773" y="567"/>
                  </a:lnTo>
                  <a:lnTo>
                    <a:pt x="501" y="373"/>
                  </a:lnTo>
                  <a:lnTo>
                    <a:pt x="127" y="9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322"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324" name="Title Text"/>
          <p:cNvSpPr txBox="1"/>
          <p:nvPr>
            <p:ph type="title"/>
          </p:nvPr>
        </p:nvSpPr>
        <p:spPr>
          <a:xfrm>
            <a:off x="1154954" y="2370666"/>
            <a:ext cx="8825660" cy="1822515"/>
          </a:xfrm>
          <a:prstGeom prst="rect">
            <a:avLst/>
          </a:prstGeom>
        </p:spPr>
        <p:txBody>
          <a:bodyPr anchor="b">
            <a:normAutofit fontScale="100000" lnSpcReduction="0"/>
          </a:bodyPr>
          <a:lstStyle>
            <a:lvl1pPr>
              <a:defRPr sz="4000"/>
            </a:lvl1pPr>
          </a:lstStyle>
          <a:p>
            <a:pPr/>
            <a:r>
              <a:t>Title Text</a:t>
            </a:r>
          </a:p>
        </p:txBody>
      </p:sp>
      <p:sp>
        <p:nvSpPr>
          <p:cNvPr id="325" name="Body Level One…"/>
          <p:cNvSpPr txBox="1"/>
          <p:nvPr>
            <p:ph type="body" sz="quarter" idx="1"/>
          </p:nvPr>
        </p:nvSpPr>
        <p:spPr>
          <a:xfrm>
            <a:off x="1154954" y="5024966"/>
            <a:ext cx="8825659" cy="860401"/>
          </a:xfrm>
          <a:prstGeom prst="rect">
            <a:avLst/>
          </a:prstGeom>
        </p:spPr>
        <p:txBody>
          <a:bodyPr/>
          <a:lstStyle>
            <a:lvl1pPr marL="0" indent="0">
              <a:buClrTx/>
              <a:buSzTx/>
              <a:buNone/>
              <a:defRPr sz="2000">
                <a:solidFill>
                  <a:srgbClr val="EF53A5"/>
                </a:solidFill>
              </a:defRPr>
            </a:lvl1pPr>
            <a:lvl2pPr marL="0" indent="457200">
              <a:buClrTx/>
              <a:buSzTx/>
              <a:buNone/>
              <a:defRPr sz="2000">
                <a:solidFill>
                  <a:srgbClr val="EF53A5"/>
                </a:solidFill>
              </a:defRPr>
            </a:lvl2pPr>
            <a:lvl3pPr marL="0" indent="914400">
              <a:buClrTx/>
              <a:buSzTx/>
              <a:buNone/>
              <a:defRPr sz="2000">
                <a:solidFill>
                  <a:srgbClr val="EF53A5"/>
                </a:solidFill>
              </a:defRPr>
            </a:lvl3pPr>
            <a:lvl4pPr marL="0" indent="1371600">
              <a:buClrTx/>
              <a:buSzTx/>
              <a:buNone/>
              <a:defRPr sz="2000">
                <a:solidFill>
                  <a:srgbClr val="EF53A5"/>
                </a:solidFill>
              </a:defRPr>
            </a:lvl4pPr>
            <a:lvl5pPr marL="0" indent="1828800">
              <a:buClrTx/>
              <a:buSzTx/>
              <a:buNone/>
              <a:defRPr sz="2000">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326" name="Rectangle 1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3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Column">
    <p:spTree>
      <p:nvGrpSpPr>
        <p:cNvPr id="1" name=""/>
        <p:cNvGrpSpPr/>
        <p:nvPr/>
      </p:nvGrpSpPr>
      <p:grpSpPr>
        <a:xfrm>
          <a:off x="0" y="0"/>
          <a:ext cx="0" cy="0"/>
          <a:chOff x="0" y="0"/>
          <a:chExt cx="0" cy="0"/>
        </a:xfrm>
      </p:grpSpPr>
      <p:grpSp>
        <p:nvGrpSpPr>
          <p:cNvPr id="343" name="Group 7"/>
          <p:cNvGrpSpPr/>
          <p:nvPr/>
        </p:nvGrpSpPr>
        <p:grpSpPr>
          <a:xfrm>
            <a:off x="0" y="0"/>
            <a:ext cx="12192001" cy="6858001"/>
            <a:chOff x="0" y="0"/>
            <a:chExt cx="12192000" cy="6858000"/>
          </a:xfrm>
        </p:grpSpPr>
        <p:sp>
          <p:nvSpPr>
            <p:cNvPr id="334"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35"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36"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37"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38"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39"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40"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341"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342"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344"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345" name="Title Text"/>
          <p:cNvSpPr txBox="1"/>
          <p:nvPr>
            <p:ph type="title"/>
          </p:nvPr>
        </p:nvSpPr>
        <p:spPr>
          <a:xfrm>
            <a:off x="1154954" y="973667"/>
            <a:ext cx="8825659" cy="706966"/>
          </a:xfrm>
          <a:prstGeom prst="rect">
            <a:avLst/>
          </a:prstGeom>
        </p:spPr>
        <p:txBody>
          <a:bodyPr>
            <a:normAutofit fontScale="100000" lnSpcReduction="0"/>
          </a:bodyPr>
          <a:lstStyle/>
          <a:p>
            <a:pPr/>
            <a:r>
              <a:t>Title Text</a:t>
            </a:r>
          </a:p>
        </p:txBody>
      </p:sp>
      <p:sp>
        <p:nvSpPr>
          <p:cNvPr id="346" name="Body Level One…"/>
          <p:cNvSpPr txBox="1"/>
          <p:nvPr>
            <p:ph type="body" sz="quarter" idx="1"/>
          </p:nvPr>
        </p:nvSpPr>
        <p:spPr>
          <a:xfrm>
            <a:off x="1154954" y="2603501"/>
            <a:ext cx="3141879" cy="576263"/>
          </a:xfrm>
          <a:prstGeom prst="rect">
            <a:avLst/>
          </a:prstGeom>
        </p:spPr>
        <p:txBody>
          <a:bodyPr anchor="b"/>
          <a:lstStyle>
            <a:lvl1pPr marL="0" indent="0">
              <a:buClrTx/>
              <a:buSzTx/>
              <a:buNone/>
              <a:defRPr sz="2400">
                <a:solidFill>
                  <a:srgbClr val="EF53A5"/>
                </a:solidFill>
              </a:defRPr>
            </a:lvl1pPr>
            <a:lvl2pPr marL="0" indent="457200">
              <a:buClrTx/>
              <a:buSzTx/>
              <a:buNone/>
              <a:defRPr sz="2400">
                <a:solidFill>
                  <a:srgbClr val="EF53A5"/>
                </a:solidFill>
              </a:defRPr>
            </a:lvl2pPr>
            <a:lvl3pPr marL="0" indent="914400">
              <a:buClrTx/>
              <a:buSzTx/>
              <a:buNone/>
              <a:defRPr sz="2400">
                <a:solidFill>
                  <a:srgbClr val="EF53A5"/>
                </a:solidFill>
              </a:defRPr>
            </a:lvl3pPr>
            <a:lvl4pPr marL="0" indent="1371600">
              <a:buClrTx/>
              <a:buSzTx/>
              <a:buNone/>
              <a:defRPr sz="2400">
                <a:solidFill>
                  <a:srgbClr val="EF53A5"/>
                </a:solidFill>
              </a:defRPr>
            </a:lvl4pPr>
            <a:lvl5pPr marL="0" indent="1828800">
              <a:buClrTx/>
              <a:buSzTx/>
              <a:buNone/>
              <a:defRPr sz="2400">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347" name="Text Placeholder 3"/>
          <p:cNvSpPr/>
          <p:nvPr>
            <p:ph type="body" sz="quarter" idx="21"/>
          </p:nvPr>
        </p:nvSpPr>
        <p:spPr>
          <a:xfrm>
            <a:off x="1154952" y="3179764"/>
            <a:ext cx="3141880" cy="2847294"/>
          </a:xfrm>
          <a:prstGeom prst="rect">
            <a:avLst/>
          </a:prstGeom>
        </p:spPr>
        <p:txBody>
          <a:bodyPr/>
          <a:lstStyle/>
          <a:p>
            <a:pPr marL="0" indent="0">
              <a:buClrTx/>
              <a:buSzTx/>
              <a:buNone/>
              <a:defRPr sz="1400"/>
            </a:pPr>
          </a:p>
        </p:txBody>
      </p:sp>
      <p:sp>
        <p:nvSpPr>
          <p:cNvPr id="348" name="Text Placeholder 4"/>
          <p:cNvSpPr/>
          <p:nvPr>
            <p:ph type="body" sz="quarter" idx="22"/>
          </p:nvPr>
        </p:nvSpPr>
        <p:spPr>
          <a:xfrm>
            <a:off x="4512721" y="2603499"/>
            <a:ext cx="3147010" cy="576264"/>
          </a:xfrm>
          <a:prstGeom prst="rect">
            <a:avLst/>
          </a:prstGeom>
        </p:spPr>
        <p:txBody>
          <a:bodyPr anchor="b"/>
          <a:lstStyle/>
          <a:p>
            <a:pPr marL="0" indent="0">
              <a:buClrTx/>
              <a:buSzTx/>
              <a:buNone/>
              <a:defRPr sz="2400">
                <a:solidFill>
                  <a:srgbClr val="EF53A5"/>
                </a:solidFill>
              </a:defRPr>
            </a:pPr>
          </a:p>
        </p:txBody>
      </p:sp>
      <p:sp>
        <p:nvSpPr>
          <p:cNvPr id="349" name="Text Placeholder 3"/>
          <p:cNvSpPr/>
          <p:nvPr>
            <p:ph type="body" sz="quarter" idx="23"/>
          </p:nvPr>
        </p:nvSpPr>
        <p:spPr>
          <a:xfrm>
            <a:off x="4512721" y="3179763"/>
            <a:ext cx="3147010" cy="2847294"/>
          </a:xfrm>
          <a:prstGeom prst="rect">
            <a:avLst/>
          </a:prstGeom>
        </p:spPr>
        <p:txBody>
          <a:bodyPr/>
          <a:lstStyle/>
          <a:p>
            <a:pPr marL="0" indent="0">
              <a:buClrTx/>
              <a:buSzTx/>
              <a:buNone/>
              <a:defRPr sz="1400"/>
            </a:pPr>
          </a:p>
        </p:txBody>
      </p:sp>
      <p:sp>
        <p:nvSpPr>
          <p:cNvPr id="350" name="Text Placeholder 4"/>
          <p:cNvSpPr/>
          <p:nvPr>
            <p:ph type="body" sz="quarter" idx="24"/>
          </p:nvPr>
        </p:nvSpPr>
        <p:spPr>
          <a:xfrm>
            <a:off x="7888134" y="2603500"/>
            <a:ext cx="3145731" cy="576263"/>
          </a:xfrm>
          <a:prstGeom prst="rect">
            <a:avLst/>
          </a:prstGeom>
        </p:spPr>
        <p:txBody>
          <a:bodyPr anchor="b"/>
          <a:lstStyle/>
          <a:p>
            <a:pPr marL="0" indent="0">
              <a:buClrTx/>
              <a:buSzTx/>
              <a:buNone/>
              <a:defRPr sz="2400">
                <a:solidFill>
                  <a:srgbClr val="EF53A5"/>
                </a:solidFill>
              </a:defRPr>
            </a:pPr>
          </a:p>
        </p:txBody>
      </p:sp>
      <p:sp>
        <p:nvSpPr>
          <p:cNvPr id="351" name="Text Placeholder 3"/>
          <p:cNvSpPr/>
          <p:nvPr>
            <p:ph type="body" sz="quarter" idx="25"/>
          </p:nvPr>
        </p:nvSpPr>
        <p:spPr>
          <a:xfrm>
            <a:off x="7888329" y="3179761"/>
            <a:ext cx="3145537" cy="2847294"/>
          </a:xfrm>
          <a:prstGeom prst="rect">
            <a:avLst/>
          </a:prstGeom>
        </p:spPr>
        <p:txBody>
          <a:bodyPr/>
          <a:lstStyle/>
          <a:p>
            <a:pPr marL="0" indent="0">
              <a:buClrTx/>
              <a:buSzTx/>
              <a:buNone/>
              <a:defRPr sz="1400"/>
            </a:pPr>
          </a:p>
        </p:txBody>
      </p:sp>
      <p:sp>
        <p:nvSpPr>
          <p:cNvPr id="352" name="Straight Connector 16"/>
          <p:cNvSpPr/>
          <p:nvPr/>
        </p:nvSpPr>
        <p:spPr>
          <a:xfrm flipH="1">
            <a:off x="4403971" y="2569633"/>
            <a:ext cx="1" cy="3492499"/>
          </a:xfrm>
          <a:prstGeom prst="line">
            <a:avLst/>
          </a:prstGeom>
          <a:ln w="12700" cap="rnd">
            <a:solidFill>
              <a:schemeClr val="accent1">
                <a:alpha val="40000"/>
              </a:schemeClr>
            </a:solidFill>
          </a:ln>
        </p:spPr>
        <p:txBody>
          <a:bodyPr lIns="45719" rIns="45719"/>
          <a:lstStyle/>
          <a:p>
            <a:pPr/>
          </a:p>
        </p:txBody>
      </p:sp>
      <p:sp>
        <p:nvSpPr>
          <p:cNvPr id="353" name="Straight Connector 17"/>
          <p:cNvSpPr/>
          <p:nvPr/>
        </p:nvSpPr>
        <p:spPr>
          <a:xfrm>
            <a:off x="7772400" y="2569633"/>
            <a:ext cx="1" cy="3492499"/>
          </a:xfrm>
          <a:prstGeom prst="line">
            <a:avLst/>
          </a:prstGeom>
          <a:ln w="12700" cap="rnd">
            <a:solidFill>
              <a:schemeClr val="accent1">
                <a:alpha val="40000"/>
              </a:schemeClr>
            </a:solidFill>
          </a:ln>
        </p:spPr>
        <p:txBody>
          <a:bodyPr lIns="45719" rIns="45719"/>
          <a:lstStyle/>
          <a:p>
            <a:pPr/>
          </a:p>
        </p:txBody>
      </p:sp>
      <p:sp>
        <p:nvSpPr>
          <p:cNvPr id="3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Picture Column">
    <p:spTree>
      <p:nvGrpSpPr>
        <p:cNvPr id="1" name=""/>
        <p:cNvGrpSpPr/>
        <p:nvPr/>
      </p:nvGrpSpPr>
      <p:grpSpPr>
        <a:xfrm>
          <a:off x="0" y="0"/>
          <a:ext cx="0" cy="0"/>
          <a:chOff x="0" y="0"/>
          <a:chExt cx="0" cy="0"/>
        </a:xfrm>
      </p:grpSpPr>
      <p:grpSp>
        <p:nvGrpSpPr>
          <p:cNvPr id="370" name="Group 7"/>
          <p:cNvGrpSpPr/>
          <p:nvPr/>
        </p:nvGrpSpPr>
        <p:grpSpPr>
          <a:xfrm>
            <a:off x="0" y="0"/>
            <a:ext cx="12192001" cy="6858001"/>
            <a:chOff x="0" y="0"/>
            <a:chExt cx="12192000" cy="6858000"/>
          </a:xfrm>
        </p:grpSpPr>
        <p:sp>
          <p:nvSpPr>
            <p:cNvPr id="361"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62"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63"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64"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65"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66"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67"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368"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369"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371"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372" name="Title Text"/>
          <p:cNvSpPr txBox="1"/>
          <p:nvPr>
            <p:ph type="title"/>
          </p:nvPr>
        </p:nvSpPr>
        <p:spPr>
          <a:xfrm>
            <a:off x="1154954" y="973667"/>
            <a:ext cx="8825659" cy="706966"/>
          </a:xfrm>
          <a:prstGeom prst="rect">
            <a:avLst/>
          </a:prstGeom>
        </p:spPr>
        <p:txBody>
          <a:bodyPr>
            <a:normAutofit fontScale="100000" lnSpcReduction="0"/>
          </a:bodyPr>
          <a:lstStyle/>
          <a:p>
            <a:pPr/>
            <a:r>
              <a:t>Title Text</a:t>
            </a:r>
          </a:p>
        </p:txBody>
      </p:sp>
      <p:sp>
        <p:nvSpPr>
          <p:cNvPr id="373" name="Body Level One…"/>
          <p:cNvSpPr txBox="1"/>
          <p:nvPr>
            <p:ph type="body" sz="quarter" idx="1"/>
          </p:nvPr>
        </p:nvSpPr>
        <p:spPr>
          <a:xfrm>
            <a:off x="1154954" y="4532843"/>
            <a:ext cx="3050439" cy="576263"/>
          </a:xfrm>
          <a:prstGeom prst="rect">
            <a:avLst/>
          </a:prstGeom>
        </p:spPr>
        <p:txBody>
          <a:bodyPr anchor="b"/>
          <a:lstStyle>
            <a:lvl1pPr marL="0" indent="0">
              <a:buClrTx/>
              <a:buSzTx/>
              <a:buNone/>
              <a:defRPr sz="2400">
                <a:solidFill>
                  <a:srgbClr val="EF53A5"/>
                </a:solidFill>
              </a:defRPr>
            </a:lvl1pPr>
            <a:lvl2pPr marL="0" indent="457200">
              <a:buClrTx/>
              <a:buSzTx/>
              <a:buNone/>
              <a:defRPr sz="2400">
                <a:solidFill>
                  <a:srgbClr val="EF53A5"/>
                </a:solidFill>
              </a:defRPr>
            </a:lvl2pPr>
            <a:lvl3pPr marL="0" indent="914400">
              <a:buClrTx/>
              <a:buSzTx/>
              <a:buNone/>
              <a:defRPr sz="2400">
                <a:solidFill>
                  <a:srgbClr val="EF53A5"/>
                </a:solidFill>
              </a:defRPr>
            </a:lvl3pPr>
            <a:lvl4pPr marL="0" indent="1371600">
              <a:buClrTx/>
              <a:buSzTx/>
              <a:buNone/>
              <a:defRPr sz="2400">
                <a:solidFill>
                  <a:srgbClr val="EF53A5"/>
                </a:solidFill>
              </a:defRPr>
            </a:lvl4pPr>
            <a:lvl5pPr marL="0" indent="1828800">
              <a:buClrTx/>
              <a:buSzTx/>
              <a:buNone/>
              <a:defRPr sz="2400">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374" name="Picture Placeholder 2"/>
          <p:cNvSpPr/>
          <p:nvPr>
            <p:ph type="pic" sz="quarter" idx="21"/>
          </p:nvPr>
        </p:nvSpPr>
        <p:spPr>
          <a:xfrm>
            <a:off x="1334552" y="2603499"/>
            <a:ext cx="2691244" cy="1591512"/>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375" name="Text Placeholder 3"/>
          <p:cNvSpPr/>
          <p:nvPr>
            <p:ph type="body" sz="quarter" idx="22"/>
          </p:nvPr>
        </p:nvSpPr>
        <p:spPr>
          <a:xfrm>
            <a:off x="1154954" y="5109105"/>
            <a:ext cx="3050439" cy="917953"/>
          </a:xfrm>
          <a:prstGeom prst="rect">
            <a:avLst/>
          </a:prstGeom>
        </p:spPr>
        <p:txBody>
          <a:bodyPr/>
          <a:lstStyle/>
          <a:p>
            <a:pPr marL="0" indent="0">
              <a:buClrTx/>
              <a:buSzTx/>
              <a:buNone/>
              <a:defRPr sz="1400"/>
            </a:pPr>
          </a:p>
        </p:txBody>
      </p:sp>
      <p:sp>
        <p:nvSpPr>
          <p:cNvPr id="376" name="Text Placeholder 4"/>
          <p:cNvSpPr/>
          <p:nvPr>
            <p:ph type="body" sz="quarter" idx="23"/>
          </p:nvPr>
        </p:nvSpPr>
        <p:spPr>
          <a:xfrm>
            <a:off x="4568864" y="4532843"/>
            <a:ext cx="3050439" cy="576264"/>
          </a:xfrm>
          <a:prstGeom prst="rect">
            <a:avLst/>
          </a:prstGeom>
        </p:spPr>
        <p:txBody>
          <a:bodyPr anchor="b"/>
          <a:lstStyle/>
          <a:p>
            <a:pPr marL="0" indent="0">
              <a:buClrTx/>
              <a:buSzTx/>
              <a:buNone/>
              <a:defRPr sz="2400">
                <a:solidFill>
                  <a:srgbClr val="EF53A5"/>
                </a:solidFill>
              </a:defRPr>
            </a:pPr>
          </a:p>
        </p:txBody>
      </p:sp>
      <p:sp>
        <p:nvSpPr>
          <p:cNvPr id="377" name="Picture Placeholder 2"/>
          <p:cNvSpPr/>
          <p:nvPr>
            <p:ph type="pic" sz="quarter" idx="24"/>
          </p:nvPr>
        </p:nvSpPr>
        <p:spPr>
          <a:xfrm>
            <a:off x="4748462" y="2603499"/>
            <a:ext cx="2691244" cy="1591512"/>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378" name="Text Placeholder 3"/>
          <p:cNvSpPr/>
          <p:nvPr>
            <p:ph type="body" sz="quarter" idx="25"/>
          </p:nvPr>
        </p:nvSpPr>
        <p:spPr>
          <a:xfrm>
            <a:off x="4570171" y="5109104"/>
            <a:ext cx="3050439" cy="917953"/>
          </a:xfrm>
          <a:prstGeom prst="rect">
            <a:avLst/>
          </a:prstGeom>
        </p:spPr>
        <p:txBody>
          <a:bodyPr/>
          <a:lstStyle/>
          <a:p>
            <a:pPr marL="0" indent="0">
              <a:buClrTx/>
              <a:buSzTx/>
              <a:buNone/>
              <a:defRPr sz="1400"/>
            </a:pPr>
          </a:p>
        </p:txBody>
      </p:sp>
      <p:sp>
        <p:nvSpPr>
          <p:cNvPr id="379" name="Text Placeholder 4"/>
          <p:cNvSpPr/>
          <p:nvPr>
            <p:ph type="body" sz="quarter" idx="26"/>
          </p:nvPr>
        </p:nvSpPr>
        <p:spPr>
          <a:xfrm>
            <a:off x="7982774" y="4532845"/>
            <a:ext cx="3051096" cy="576263"/>
          </a:xfrm>
          <a:prstGeom prst="rect">
            <a:avLst/>
          </a:prstGeom>
        </p:spPr>
        <p:txBody>
          <a:bodyPr anchor="b"/>
          <a:lstStyle/>
          <a:p>
            <a:pPr marL="0" indent="0">
              <a:buClrTx/>
              <a:buSzTx/>
              <a:buNone/>
              <a:defRPr sz="2400">
                <a:solidFill>
                  <a:srgbClr val="EF53A5"/>
                </a:solidFill>
              </a:defRPr>
            </a:pPr>
          </a:p>
        </p:txBody>
      </p:sp>
      <p:sp>
        <p:nvSpPr>
          <p:cNvPr id="380" name="Picture Placeholder 2"/>
          <p:cNvSpPr/>
          <p:nvPr>
            <p:ph type="pic" sz="quarter" idx="27"/>
          </p:nvPr>
        </p:nvSpPr>
        <p:spPr>
          <a:xfrm>
            <a:off x="8163031" y="2603499"/>
            <a:ext cx="2691243" cy="1591512"/>
          </a:xfrm>
          <a:prstGeom prst="rect">
            <a:avLst/>
          </a:prstGeom>
          <a:effectLst>
            <a:outerShdw sx="100000" sy="100000" kx="0" ky="0" algn="b" rotWithShape="0" blurRad="50800" dist="50800" dir="5400000">
              <a:srgbClr val="000000">
                <a:alpha val="43000"/>
              </a:srgbClr>
            </a:outerShdw>
          </a:effectLst>
        </p:spPr>
        <p:txBody>
          <a:bodyPr lIns="91439" rIns="91439">
            <a:noAutofit/>
          </a:bodyPr>
          <a:lstStyle/>
          <a:p>
            <a:pPr/>
          </a:p>
        </p:txBody>
      </p:sp>
      <p:sp>
        <p:nvSpPr>
          <p:cNvPr id="381" name="Text Placeholder 3"/>
          <p:cNvSpPr/>
          <p:nvPr>
            <p:ph type="body" sz="quarter" idx="28"/>
          </p:nvPr>
        </p:nvSpPr>
        <p:spPr>
          <a:xfrm>
            <a:off x="7982774" y="5109104"/>
            <a:ext cx="3051097" cy="917953"/>
          </a:xfrm>
          <a:prstGeom prst="rect">
            <a:avLst/>
          </a:prstGeom>
        </p:spPr>
        <p:txBody>
          <a:bodyPr/>
          <a:lstStyle/>
          <a:p>
            <a:pPr marL="0" indent="0">
              <a:buClrTx/>
              <a:buSzTx/>
              <a:buNone/>
              <a:defRPr sz="1400"/>
            </a:pPr>
          </a:p>
        </p:txBody>
      </p:sp>
      <p:sp>
        <p:nvSpPr>
          <p:cNvPr id="382" name="Straight Connector 42"/>
          <p:cNvSpPr/>
          <p:nvPr/>
        </p:nvSpPr>
        <p:spPr>
          <a:xfrm flipH="1">
            <a:off x="4405831" y="2569633"/>
            <a:ext cx="1" cy="3492499"/>
          </a:xfrm>
          <a:prstGeom prst="line">
            <a:avLst/>
          </a:prstGeom>
          <a:ln w="12700" cap="rnd">
            <a:solidFill>
              <a:schemeClr val="accent1">
                <a:alpha val="40000"/>
              </a:schemeClr>
            </a:solidFill>
          </a:ln>
        </p:spPr>
        <p:txBody>
          <a:bodyPr lIns="45719" rIns="45719"/>
          <a:lstStyle/>
          <a:p>
            <a:pPr/>
          </a:p>
        </p:txBody>
      </p:sp>
      <p:sp>
        <p:nvSpPr>
          <p:cNvPr id="383" name="Straight Connector 43"/>
          <p:cNvSpPr/>
          <p:nvPr/>
        </p:nvSpPr>
        <p:spPr>
          <a:xfrm>
            <a:off x="7797802" y="2569633"/>
            <a:ext cx="1" cy="3492499"/>
          </a:xfrm>
          <a:prstGeom prst="line">
            <a:avLst/>
          </a:prstGeom>
          <a:ln w="12700" cap="rnd">
            <a:solidFill>
              <a:schemeClr val="accent1">
                <a:alpha val="40000"/>
              </a:schemeClr>
            </a:solidFill>
          </a:ln>
        </p:spPr>
        <p:txBody>
          <a:bodyPr lIns="45719" rIns="45719"/>
          <a:lstStyle/>
          <a:p>
            <a:pPr/>
          </a:p>
        </p:txBody>
      </p:sp>
      <p:sp>
        <p:nvSpPr>
          <p:cNvPr id="3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0">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7" name="Group 6"/>
          <p:cNvGrpSpPr/>
          <p:nvPr/>
        </p:nvGrpSpPr>
        <p:grpSpPr>
          <a:xfrm>
            <a:off x="0" y="0"/>
            <a:ext cx="12192001" cy="6858000"/>
            <a:chOff x="0" y="0"/>
            <a:chExt cx="12192000" cy="6858000"/>
          </a:xfrm>
        </p:grpSpPr>
        <p:sp>
          <p:nvSpPr>
            <p:cNvPr id="25" name="Rectangle 8"/>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6"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28" name="Title Text"/>
          <p:cNvSpPr txBox="1"/>
          <p:nvPr>
            <p:ph type="title"/>
          </p:nvPr>
        </p:nvSpPr>
        <p:spPr>
          <a:xfrm>
            <a:off x="1154954" y="2099733"/>
            <a:ext cx="8825660" cy="2677649"/>
          </a:xfrm>
          <a:prstGeom prst="rect">
            <a:avLst/>
          </a:prstGeom>
        </p:spPr>
        <p:txBody>
          <a:bodyPr anchor="b">
            <a:normAutofit fontScale="100000" lnSpcReduction="0"/>
          </a:bodyPr>
          <a:lstStyle>
            <a:lvl1pPr>
              <a:defRPr sz="5400">
                <a:solidFill>
                  <a:srgbClr val="3B3059"/>
                </a:solidFill>
              </a:defRPr>
            </a:lvl1pPr>
          </a:lstStyle>
          <a:p>
            <a:pPr/>
            <a:r>
              <a:t>Title Text</a:t>
            </a:r>
          </a:p>
        </p:txBody>
      </p:sp>
      <p:sp>
        <p:nvSpPr>
          <p:cNvPr id="29" name="Body Level One…"/>
          <p:cNvSpPr txBox="1"/>
          <p:nvPr>
            <p:ph type="body" sz="quarter" idx="1"/>
          </p:nvPr>
        </p:nvSpPr>
        <p:spPr>
          <a:xfrm>
            <a:off x="1154954" y="4777380"/>
            <a:ext cx="8825660" cy="861421"/>
          </a:xfrm>
          <a:prstGeom prst="rect">
            <a:avLst/>
          </a:prstGeom>
        </p:spPr>
        <p:txBody>
          <a:bodyPr/>
          <a:lstStyle>
            <a:lvl1pPr marL="0" indent="0">
              <a:buClrTx/>
              <a:buSzTx/>
              <a:buNone/>
              <a:defRPr cap="all">
                <a:solidFill>
                  <a:srgbClr val="EF53A5"/>
                </a:solidFill>
              </a:defRPr>
            </a:lvl1pPr>
            <a:lvl2pPr marL="0" indent="457200">
              <a:buClrTx/>
              <a:buSzTx/>
              <a:buNone/>
              <a:defRPr cap="all">
                <a:solidFill>
                  <a:srgbClr val="EF53A5"/>
                </a:solidFill>
              </a:defRPr>
            </a:lvl2pPr>
            <a:lvl3pPr marL="0" indent="914400">
              <a:buClrTx/>
              <a:buSzTx/>
              <a:buNone/>
              <a:defRPr cap="all">
                <a:solidFill>
                  <a:srgbClr val="EF53A5"/>
                </a:solidFill>
              </a:defRPr>
            </a:lvl3pPr>
            <a:lvl4pPr marL="0" indent="1371600">
              <a:buClrTx/>
              <a:buSzTx/>
              <a:buNone/>
              <a:defRPr cap="all">
                <a:solidFill>
                  <a:srgbClr val="EF53A5"/>
                </a:solidFill>
              </a:defRPr>
            </a:lvl4pPr>
            <a:lvl5pPr marL="0" indent="1828800">
              <a:buClrTx/>
              <a:buSzTx/>
              <a:buNone/>
              <a:defRPr cap="all">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30" name="Rectangle 1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3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grpSp>
        <p:nvGrpSpPr>
          <p:cNvPr id="47" name="Group 7"/>
          <p:cNvGrpSpPr/>
          <p:nvPr/>
        </p:nvGrpSpPr>
        <p:grpSpPr>
          <a:xfrm>
            <a:off x="0" y="0"/>
            <a:ext cx="12192001" cy="6858001"/>
            <a:chOff x="0" y="0"/>
            <a:chExt cx="12192000" cy="6858000"/>
          </a:xfrm>
        </p:grpSpPr>
        <p:sp>
          <p:nvSpPr>
            <p:cNvPr id="38"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9"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0"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1"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2"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3"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4"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45"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46"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48"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49" name="Title Text"/>
          <p:cNvSpPr txBox="1"/>
          <p:nvPr>
            <p:ph type="title"/>
          </p:nvPr>
        </p:nvSpPr>
        <p:spPr>
          <a:xfrm>
            <a:off x="1154954" y="973667"/>
            <a:ext cx="8761414" cy="706966"/>
          </a:xfrm>
          <a:prstGeom prst="rect">
            <a:avLst/>
          </a:prstGeom>
        </p:spPr>
        <p:txBody>
          <a:bodyPr>
            <a:normAutofit fontScale="100000" lnSpcReduction="0"/>
          </a:bodyPr>
          <a:lstStyle/>
          <a:p>
            <a:pPr/>
            <a:r>
              <a:t>Title Text</a:t>
            </a:r>
          </a:p>
        </p:txBody>
      </p:sp>
      <p:sp>
        <p:nvSpPr>
          <p:cNvPr id="50" name="Body Level One…"/>
          <p:cNvSpPr txBox="1"/>
          <p:nvPr>
            <p:ph type="body" sz="half" idx="1"/>
          </p:nvPr>
        </p:nvSpPr>
        <p:spPr>
          <a:xfrm>
            <a:off x="1154954" y="2603500"/>
            <a:ext cx="8825659" cy="34163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0">
    <p:bg>
      <p:bgPr>
        <a:solidFill>
          <a:srgbClr val="000000"/>
        </a:solidFill>
      </p:bgPr>
    </p:bg>
    <p:spTree>
      <p:nvGrpSpPr>
        <p:cNvPr id="1" name=""/>
        <p:cNvGrpSpPr/>
        <p:nvPr/>
      </p:nvGrpSpPr>
      <p:grpSpPr>
        <a:xfrm>
          <a:off x="0" y="0"/>
          <a:ext cx="0" cy="0"/>
          <a:chOff x="0" y="0"/>
          <a:chExt cx="0" cy="0"/>
        </a:xfrm>
      </p:grpSpPr>
      <p:grpSp>
        <p:nvGrpSpPr>
          <p:cNvPr id="67" name="Group 7"/>
          <p:cNvGrpSpPr/>
          <p:nvPr/>
        </p:nvGrpSpPr>
        <p:grpSpPr>
          <a:xfrm>
            <a:off x="0" y="0"/>
            <a:ext cx="12192001" cy="6858001"/>
            <a:chOff x="0" y="0"/>
            <a:chExt cx="12192000" cy="6858000"/>
          </a:xfrm>
        </p:grpSpPr>
        <p:sp>
          <p:nvSpPr>
            <p:cNvPr id="58"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9"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0"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1"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2"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3"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4"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5"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6"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68"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69" name="Title Text"/>
          <p:cNvSpPr txBox="1"/>
          <p:nvPr>
            <p:ph type="title"/>
          </p:nvPr>
        </p:nvSpPr>
        <p:spPr>
          <a:xfrm>
            <a:off x="1154954" y="973667"/>
            <a:ext cx="8761414" cy="706966"/>
          </a:xfrm>
          <a:prstGeom prst="rect">
            <a:avLst/>
          </a:prstGeom>
        </p:spPr>
        <p:txBody>
          <a:bodyPr>
            <a:normAutofit fontScale="100000" lnSpcReduction="0"/>
          </a:bodyPr>
          <a:lstStyle>
            <a:lvl1pPr>
              <a:defRPr>
                <a:solidFill>
                  <a:srgbClr val="3B3059"/>
                </a:solidFill>
              </a:defRPr>
            </a:lvl1pPr>
          </a:lstStyle>
          <a:p>
            <a:pPr/>
            <a:r>
              <a:t>Title Text</a:t>
            </a:r>
          </a:p>
        </p:txBody>
      </p:sp>
      <p:sp>
        <p:nvSpPr>
          <p:cNvPr id="70" name="Body Level One…"/>
          <p:cNvSpPr txBox="1"/>
          <p:nvPr>
            <p:ph type="body" sz="half" idx="1"/>
          </p:nvPr>
        </p:nvSpPr>
        <p:spPr>
          <a:xfrm>
            <a:off x="1154954" y="2603500"/>
            <a:ext cx="8825659" cy="34163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grpSp>
        <p:nvGrpSpPr>
          <p:cNvPr id="88" name="Group 7"/>
          <p:cNvGrpSpPr/>
          <p:nvPr/>
        </p:nvGrpSpPr>
        <p:grpSpPr>
          <a:xfrm>
            <a:off x="0" y="0"/>
            <a:ext cx="12192001" cy="6858001"/>
            <a:chOff x="0" y="0"/>
            <a:chExt cx="12192000" cy="6858000"/>
          </a:xfrm>
        </p:grpSpPr>
        <p:sp>
          <p:nvSpPr>
            <p:cNvPr id="78" name="Rectangle 13"/>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79" name="Oval 16"/>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80" name="Oval 17"/>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81" name="Oval 18"/>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82" name="Oval 19"/>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83" name="Oval 20"/>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84" name="Rectangle 9"/>
            <p:cNvSpPr/>
            <p:nvPr/>
          </p:nvSpPr>
          <p:spPr>
            <a:xfrm>
              <a:off x="7289800" y="402164"/>
              <a:ext cx="4478866" cy="6053671"/>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85" name="Freeform 5"/>
            <p:cNvSpPr/>
            <p:nvPr/>
          </p:nvSpPr>
          <p:spPr>
            <a:xfrm rot="16200000">
              <a:off x="3787243" y="2801720"/>
              <a:ext cx="6053672" cy="1254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19"/>
                  </a:lnTo>
                  <a:lnTo>
                    <a:pt x="21600" y="21600"/>
                  </a:lnTo>
                  <a:lnTo>
                    <a:pt x="21600" y="19"/>
                  </a:lnTo>
                  <a:lnTo>
                    <a:pt x="21110" y="421"/>
                  </a:lnTo>
                  <a:lnTo>
                    <a:pt x="20622" y="805"/>
                  </a:lnTo>
                  <a:lnTo>
                    <a:pt x="20131" y="1180"/>
                  </a:lnTo>
                  <a:lnTo>
                    <a:pt x="19639" y="1501"/>
                  </a:lnTo>
                  <a:lnTo>
                    <a:pt x="19148" y="1825"/>
                  </a:lnTo>
                  <a:lnTo>
                    <a:pt x="18656" y="2128"/>
                  </a:lnTo>
                  <a:lnTo>
                    <a:pt x="18170" y="2387"/>
                  </a:lnTo>
                  <a:lnTo>
                    <a:pt x="17677" y="2633"/>
                  </a:lnTo>
                  <a:lnTo>
                    <a:pt x="17187" y="2857"/>
                  </a:lnTo>
                  <a:lnTo>
                    <a:pt x="16705" y="3051"/>
                  </a:lnTo>
                  <a:lnTo>
                    <a:pt x="16217" y="3245"/>
                  </a:lnTo>
                  <a:lnTo>
                    <a:pt x="15736" y="3407"/>
                  </a:lnTo>
                  <a:lnTo>
                    <a:pt x="15254" y="3534"/>
                  </a:lnTo>
                  <a:lnTo>
                    <a:pt x="14774" y="3667"/>
                  </a:lnTo>
                  <a:lnTo>
                    <a:pt x="14299" y="3777"/>
                  </a:lnTo>
                  <a:lnTo>
                    <a:pt x="13828" y="3856"/>
                  </a:lnTo>
                  <a:lnTo>
                    <a:pt x="13357" y="3923"/>
                  </a:lnTo>
                  <a:lnTo>
                    <a:pt x="12891" y="3988"/>
                  </a:lnTo>
                  <a:lnTo>
                    <a:pt x="12431" y="4018"/>
                  </a:lnTo>
                  <a:lnTo>
                    <a:pt x="11971" y="4050"/>
                  </a:lnTo>
                  <a:lnTo>
                    <a:pt x="11517" y="4066"/>
                  </a:lnTo>
                  <a:lnTo>
                    <a:pt x="11068" y="4050"/>
                  </a:lnTo>
                  <a:lnTo>
                    <a:pt x="10623" y="4050"/>
                  </a:lnTo>
                  <a:lnTo>
                    <a:pt x="10182" y="4018"/>
                  </a:lnTo>
                  <a:lnTo>
                    <a:pt x="9750" y="3969"/>
                  </a:lnTo>
                  <a:lnTo>
                    <a:pt x="9323" y="3923"/>
                  </a:lnTo>
                  <a:lnTo>
                    <a:pt x="8904" y="3872"/>
                  </a:lnTo>
                  <a:lnTo>
                    <a:pt x="8487" y="3794"/>
                  </a:lnTo>
                  <a:lnTo>
                    <a:pt x="8076" y="3710"/>
                  </a:lnTo>
                  <a:lnTo>
                    <a:pt x="7674" y="3634"/>
                  </a:lnTo>
                  <a:lnTo>
                    <a:pt x="6890" y="3421"/>
                  </a:lnTo>
                  <a:lnTo>
                    <a:pt x="6139" y="3194"/>
                  </a:lnTo>
                  <a:lnTo>
                    <a:pt x="5417" y="2957"/>
                  </a:lnTo>
                  <a:lnTo>
                    <a:pt x="4735" y="2695"/>
                  </a:lnTo>
                  <a:lnTo>
                    <a:pt x="4082" y="2422"/>
                  </a:lnTo>
                  <a:lnTo>
                    <a:pt x="3478" y="2128"/>
                  </a:lnTo>
                  <a:lnTo>
                    <a:pt x="2910" y="1839"/>
                  </a:lnTo>
                  <a:lnTo>
                    <a:pt x="2387" y="1550"/>
                  </a:lnTo>
                  <a:lnTo>
                    <a:pt x="1907" y="1277"/>
                  </a:lnTo>
                  <a:lnTo>
                    <a:pt x="1482" y="1018"/>
                  </a:lnTo>
                  <a:lnTo>
                    <a:pt x="1097" y="772"/>
                  </a:lnTo>
                  <a:lnTo>
                    <a:pt x="773" y="567"/>
                  </a:lnTo>
                  <a:lnTo>
                    <a:pt x="501" y="373"/>
                  </a:lnTo>
                  <a:lnTo>
                    <a:pt x="127" y="9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86" name="Freeform 5"/>
            <p:cNvSpPr/>
            <p:nvPr/>
          </p:nvSpPr>
          <p:spPr>
            <a:xfrm rot="15922489">
              <a:off x="4698353" y="182607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87"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89" name="Title Text"/>
          <p:cNvSpPr txBox="1"/>
          <p:nvPr>
            <p:ph type="title"/>
          </p:nvPr>
        </p:nvSpPr>
        <p:spPr>
          <a:xfrm>
            <a:off x="1154954" y="2677645"/>
            <a:ext cx="4351026" cy="2283825"/>
          </a:xfrm>
          <a:prstGeom prst="rect">
            <a:avLst/>
          </a:prstGeom>
        </p:spPr>
        <p:txBody>
          <a:bodyPr>
            <a:normAutofit fontScale="100000" lnSpcReduction="0"/>
          </a:bodyPr>
          <a:lstStyle>
            <a:lvl1pPr>
              <a:defRPr sz="4000"/>
            </a:lvl1pPr>
          </a:lstStyle>
          <a:p>
            <a:pPr/>
            <a:r>
              <a:t>Title Text</a:t>
            </a:r>
          </a:p>
        </p:txBody>
      </p:sp>
      <p:sp>
        <p:nvSpPr>
          <p:cNvPr id="90" name="Body Level One…"/>
          <p:cNvSpPr txBox="1"/>
          <p:nvPr>
            <p:ph type="body" sz="quarter" idx="1"/>
          </p:nvPr>
        </p:nvSpPr>
        <p:spPr>
          <a:xfrm>
            <a:off x="6895558" y="2677643"/>
            <a:ext cx="3757547" cy="2283825"/>
          </a:xfrm>
          <a:prstGeom prst="rect">
            <a:avLst/>
          </a:prstGeom>
        </p:spPr>
        <p:txBody>
          <a:bodyPr anchor="ctr"/>
          <a:lstStyle>
            <a:lvl1pPr marL="0" indent="0">
              <a:buClrTx/>
              <a:buSzTx/>
              <a:buNone/>
              <a:defRPr cap="all" sz="2000">
                <a:solidFill>
                  <a:srgbClr val="EF53A5"/>
                </a:solidFill>
              </a:defRPr>
            </a:lvl1pPr>
            <a:lvl2pPr marL="0" indent="457200">
              <a:buClrTx/>
              <a:buSzTx/>
              <a:buNone/>
              <a:defRPr cap="all" sz="2000">
                <a:solidFill>
                  <a:srgbClr val="EF53A5"/>
                </a:solidFill>
              </a:defRPr>
            </a:lvl2pPr>
            <a:lvl3pPr marL="0" indent="914400">
              <a:buClrTx/>
              <a:buSzTx/>
              <a:buNone/>
              <a:defRPr cap="all" sz="2000">
                <a:solidFill>
                  <a:srgbClr val="EF53A5"/>
                </a:solidFill>
              </a:defRPr>
            </a:lvl3pPr>
            <a:lvl4pPr marL="0" indent="1371600">
              <a:buClrTx/>
              <a:buSzTx/>
              <a:buNone/>
              <a:defRPr cap="all" sz="2000">
                <a:solidFill>
                  <a:srgbClr val="EF53A5"/>
                </a:solidFill>
              </a:defRPr>
            </a:lvl4pPr>
            <a:lvl5pPr marL="0" indent="1828800">
              <a:buClrTx/>
              <a:buSzTx/>
              <a:buNone/>
              <a:defRPr cap="all" sz="2000">
                <a:solidFill>
                  <a:srgbClr val="EF53A5"/>
                </a:solidFill>
              </a:defRPr>
            </a:lvl5pPr>
          </a:lstStyle>
          <a:p>
            <a:pPr/>
            <a:r>
              <a:t>Body Level One</a:t>
            </a:r>
          </a:p>
          <a:p>
            <a:pPr lvl="1"/>
            <a:r>
              <a:t>Body Level Two</a:t>
            </a:r>
          </a:p>
          <a:p>
            <a:pPr lvl="2"/>
            <a:r>
              <a:t>Body Level Three</a:t>
            </a:r>
          </a:p>
          <a:p>
            <a:pPr lvl="3"/>
            <a:r>
              <a:t>Body Level Four</a:t>
            </a:r>
          </a:p>
          <a:p>
            <a:pPr lvl="4"/>
            <a:r>
              <a:t>Body Level Five</a:t>
            </a:r>
          </a:p>
        </p:txBody>
      </p:sp>
      <p:sp>
        <p:nvSpPr>
          <p:cNvPr id="91" name="Rectangle 15"/>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grpSp>
        <p:nvGrpSpPr>
          <p:cNvPr id="108" name="Group 7"/>
          <p:cNvGrpSpPr/>
          <p:nvPr/>
        </p:nvGrpSpPr>
        <p:grpSpPr>
          <a:xfrm>
            <a:off x="0" y="0"/>
            <a:ext cx="12192001" cy="6858001"/>
            <a:chOff x="0" y="0"/>
            <a:chExt cx="12192000" cy="6858000"/>
          </a:xfrm>
        </p:grpSpPr>
        <p:sp>
          <p:nvSpPr>
            <p:cNvPr id="99"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00"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01"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02"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03"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04"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05"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106"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107"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109"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110" name="Title Text"/>
          <p:cNvSpPr txBox="1"/>
          <p:nvPr>
            <p:ph type="title"/>
          </p:nvPr>
        </p:nvSpPr>
        <p:spPr>
          <a:xfrm>
            <a:off x="1154954" y="973667"/>
            <a:ext cx="8761414" cy="706966"/>
          </a:xfrm>
          <a:prstGeom prst="rect">
            <a:avLst/>
          </a:prstGeom>
        </p:spPr>
        <p:txBody>
          <a:bodyPr>
            <a:normAutofit fontScale="100000" lnSpcReduction="0"/>
          </a:bodyPr>
          <a:lstStyle/>
          <a:p>
            <a:pPr/>
            <a:r>
              <a:t>Title Text</a:t>
            </a:r>
          </a:p>
        </p:txBody>
      </p:sp>
      <p:sp>
        <p:nvSpPr>
          <p:cNvPr id="111" name="Body Level One…"/>
          <p:cNvSpPr txBox="1"/>
          <p:nvPr>
            <p:ph type="body" sz="quarter" idx="1"/>
          </p:nvPr>
        </p:nvSpPr>
        <p:spPr>
          <a:xfrm>
            <a:off x="1154954" y="2603500"/>
            <a:ext cx="4825159" cy="34163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grpSp>
        <p:nvGrpSpPr>
          <p:cNvPr id="128" name="Group 7"/>
          <p:cNvGrpSpPr/>
          <p:nvPr/>
        </p:nvGrpSpPr>
        <p:grpSpPr>
          <a:xfrm>
            <a:off x="0" y="0"/>
            <a:ext cx="12192001" cy="6858001"/>
            <a:chOff x="0" y="0"/>
            <a:chExt cx="12192000" cy="6858000"/>
          </a:xfrm>
        </p:grpSpPr>
        <p:sp>
          <p:nvSpPr>
            <p:cNvPr id="119"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20"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21"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22"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23"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24"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25"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126"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127"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129"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130" name="Title Text"/>
          <p:cNvSpPr txBox="1"/>
          <p:nvPr>
            <p:ph type="title"/>
          </p:nvPr>
        </p:nvSpPr>
        <p:spPr>
          <a:xfrm>
            <a:off x="1154954" y="973667"/>
            <a:ext cx="8761414" cy="706966"/>
          </a:xfrm>
          <a:prstGeom prst="rect">
            <a:avLst/>
          </a:prstGeom>
        </p:spPr>
        <p:txBody>
          <a:bodyPr>
            <a:normAutofit fontScale="100000" lnSpcReduction="0"/>
          </a:bodyPr>
          <a:lstStyle/>
          <a:p>
            <a:pPr/>
            <a:r>
              <a:t>Title Text</a:t>
            </a:r>
          </a:p>
        </p:txBody>
      </p:sp>
      <p:sp>
        <p:nvSpPr>
          <p:cNvPr id="131" name="Body Level One…"/>
          <p:cNvSpPr txBox="1"/>
          <p:nvPr>
            <p:ph type="body" sz="quarter" idx="1"/>
          </p:nvPr>
        </p:nvSpPr>
        <p:spPr>
          <a:xfrm>
            <a:off x="1154954" y="2603500"/>
            <a:ext cx="4825158" cy="576263"/>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32" name="Text Placeholder 4"/>
          <p:cNvSpPr/>
          <p:nvPr>
            <p:ph type="body" sz="quarter" idx="21"/>
          </p:nvPr>
        </p:nvSpPr>
        <p:spPr>
          <a:xfrm>
            <a:off x="6208712" y="2603499"/>
            <a:ext cx="4825160" cy="576264"/>
          </a:xfrm>
          <a:prstGeom prst="rect">
            <a:avLst/>
          </a:prstGeom>
        </p:spPr>
        <p:txBody>
          <a:bodyPr anchor="b"/>
          <a:lstStyle/>
          <a:p>
            <a:pPr marL="0" indent="0">
              <a:buClrTx/>
              <a:buSzTx/>
              <a:buNone/>
              <a:defRPr sz="2400">
                <a:solidFill>
                  <a:schemeClr val="accent1"/>
                </a:solidFill>
              </a:defRPr>
            </a:pP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grpSp>
        <p:nvGrpSpPr>
          <p:cNvPr id="149" name="Group 7"/>
          <p:cNvGrpSpPr/>
          <p:nvPr/>
        </p:nvGrpSpPr>
        <p:grpSpPr>
          <a:xfrm>
            <a:off x="0" y="0"/>
            <a:ext cx="12192001" cy="6858001"/>
            <a:chOff x="0" y="0"/>
            <a:chExt cx="12192000" cy="6858000"/>
          </a:xfrm>
        </p:grpSpPr>
        <p:sp>
          <p:nvSpPr>
            <p:cNvPr id="140" name="Rectangle 6"/>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41" name="Oval 12"/>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42" name="Oval 14"/>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43" name="Oval 1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44" name="Oval 15"/>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45" name="Oval 16"/>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146"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147"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148"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150" name="Rectangle 2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151" name="Title Text"/>
          <p:cNvSpPr txBox="1"/>
          <p:nvPr>
            <p:ph type="title"/>
          </p:nvPr>
        </p:nvSpPr>
        <p:spPr>
          <a:xfrm>
            <a:off x="1154954" y="973667"/>
            <a:ext cx="8761414" cy="706966"/>
          </a:xfrm>
          <a:prstGeom prst="rect">
            <a:avLst/>
          </a:prstGeom>
        </p:spPr>
        <p:txBody>
          <a:bodyPr>
            <a:normAutofit fontScale="100000" lnSpcReduction="0"/>
          </a:bodyPr>
          <a:lstStyle/>
          <a:p>
            <a:pPr/>
            <a:r>
              <a:t>Title Text</a:t>
            </a:r>
          </a:p>
        </p:txBody>
      </p:sp>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6"/>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3" name="Title Text"/>
          <p:cNvSpPr txBox="1"/>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0522496" y="540176"/>
            <a:ext cx="498287" cy="523240"/>
          </a:xfrm>
          <a:prstGeom prst="rect">
            <a:avLst/>
          </a:prstGeom>
          <a:ln w="12700">
            <a:miter lim="400000"/>
          </a:ln>
        </p:spPr>
        <p:txBody>
          <a:bodyPr wrap="none" lIns="45719" rIns="45719" anchor="b">
            <a:spAutoFit/>
          </a:bodyPr>
          <a:lstStyle>
            <a:lvl1pPr algn="ctr">
              <a:defRPr sz="2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1pPr>
      <a:lvl2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2pPr>
      <a:lvl3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3pPr>
      <a:lvl4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4pPr>
      <a:lvl5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5pPr>
      <a:lvl6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6pPr>
      <a:lvl7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7pPr>
      <a:lvl8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8pPr>
      <a:lvl9pPr marL="0" marR="0" indent="0" algn="l" defTabSz="457200" rtl="0" latinLnBrk="0">
        <a:lnSpc>
          <a:spcPct val="100000"/>
        </a:lnSpc>
        <a:spcBef>
          <a:spcPts val="0"/>
        </a:spcBef>
        <a:spcAft>
          <a:spcPts val="0"/>
        </a:spcAft>
        <a:buClrTx/>
        <a:buSzTx/>
        <a:buFontTx/>
        <a:buNone/>
        <a:tabLst/>
        <a:defRPr b="0" baseline="0" cap="none" i="0" spc="0" strike="noStrike" sz="3600" u="none">
          <a:solidFill>
            <a:srgbClr val="EBEBEB"/>
          </a:solidFill>
          <a:uFillTx/>
          <a:latin typeface="+mj-lt"/>
          <a:ea typeface="+mj-ea"/>
          <a:cs typeface="+mj-cs"/>
          <a:sym typeface="Century Gothic"/>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404040"/>
          </a:solidFill>
          <a:uFillTx/>
          <a:latin typeface="+mj-lt"/>
          <a:ea typeface="+mj-ea"/>
          <a:cs typeface="+mj-cs"/>
          <a:sym typeface="Century Gothic"/>
        </a:defRPr>
      </a:lvl9pPr>
    </p:bodyStyle>
    <p:otherStyle>
      <a:lvl1pPr marL="0" marR="0" indent="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1pPr>
      <a:lvl2pPr marL="0" marR="0" indent="4572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2pPr>
      <a:lvl3pPr marL="0" marR="0" indent="9144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3pPr>
      <a:lvl4pPr marL="0" marR="0" indent="13716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4pPr>
      <a:lvl5pPr marL="0" marR="0" indent="18288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5pPr>
      <a:lvl6pPr marL="0" marR="0" indent="22860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6pPr>
      <a:lvl7pPr marL="0" marR="0" indent="27432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7pPr>
      <a:lvl8pPr marL="0" marR="0" indent="32004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8pPr>
      <a:lvl9pPr marL="0" marR="0" indent="3657600" algn="ctr" defTabSz="457200" rtl="0" latinLnBrk="0">
        <a:lnSpc>
          <a:spcPct val="100000"/>
        </a:lnSpc>
        <a:spcBef>
          <a:spcPts val="0"/>
        </a:spcBef>
        <a:spcAft>
          <a:spcPts val="0"/>
        </a:spcAft>
        <a:buClrTx/>
        <a:buSzTx/>
        <a:buFontTx/>
        <a:buNone/>
        <a:tabLst/>
        <a:defRPr b="0" baseline="0" cap="none" i="0" spc="0" strike="noStrike" sz="2800" u="none">
          <a:solidFill>
            <a:schemeClr val="tx1"/>
          </a:solidFill>
          <a:uFillTx/>
          <a:latin typeface="+mn-lt"/>
          <a:ea typeface="+mn-ea"/>
          <a:cs typeface="+mn-cs"/>
          <a:sym typeface="Century Gothic"/>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 Id="rId3"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 Id="rId3" Type="http://schemas.openxmlformats.org/officeDocument/2006/relationships/image" Target="../media/image4.jpeg"/><Relationship Id="rId4"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5" name="Group 7"/>
          <p:cNvGrpSpPr/>
          <p:nvPr/>
        </p:nvGrpSpPr>
        <p:grpSpPr>
          <a:xfrm>
            <a:off x="0" y="0"/>
            <a:ext cx="12192001" cy="6858000"/>
            <a:chOff x="0" y="0"/>
            <a:chExt cx="12192000" cy="6858000"/>
          </a:xfrm>
        </p:grpSpPr>
        <p:sp>
          <p:nvSpPr>
            <p:cNvPr id="393" name="Rectangle 8"/>
            <p:cNvSpPr/>
            <p:nvPr/>
          </p:nvSpPr>
          <p:spPr>
            <a:xfrm>
              <a:off x="0" y="0"/>
              <a:ext cx="12192000" cy="6858000"/>
            </a:xfrm>
            <a:prstGeom prst="rect">
              <a:avLst/>
            </a:prstGeom>
            <a:no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94"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396" name="Title 1"/>
          <p:cNvSpPr txBox="1"/>
          <p:nvPr>
            <p:ph type="title"/>
          </p:nvPr>
        </p:nvSpPr>
        <p:spPr>
          <a:xfrm>
            <a:off x="4678419" y="1370142"/>
            <a:ext cx="6391271" cy="4157447"/>
          </a:xfrm>
          <a:prstGeom prst="rect">
            <a:avLst/>
          </a:prstGeom>
        </p:spPr>
        <p:txBody>
          <a:bodyPr anchor="ctr"/>
          <a:lstStyle>
            <a:lvl1pPr>
              <a:defRPr sz="6600">
                <a:solidFill>
                  <a:srgbClr val="92D050"/>
                </a:solidFill>
              </a:defRPr>
            </a:lvl1pPr>
          </a:lstStyle>
          <a:p>
            <a:pPr/>
            <a:r>
              <a:t>Miss Gloria’s Science</a:t>
            </a:r>
          </a:p>
        </p:txBody>
      </p:sp>
      <p:sp>
        <p:nvSpPr>
          <p:cNvPr id="397" name="Subtitle 2"/>
          <p:cNvSpPr txBox="1"/>
          <p:nvPr>
            <p:ph type="body" sz="quarter" idx="1"/>
          </p:nvPr>
        </p:nvSpPr>
        <p:spPr>
          <a:xfrm>
            <a:off x="1121860" y="1370142"/>
            <a:ext cx="2913092" cy="4157447"/>
          </a:xfrm>
          <a:prstGeom prst="rect">
            <a:avLst/>
          </a:prstGeom>
        </p:spPr>
        <p:txBody>
          <a:bodyPr anchor="ctr"/>
          <a:lstStyle>
            <a:lvl1pPr algn="r">
              <a:defRPr sz="2400">
                <a:solidFill>
                  <a:srgbClr val="FFFF00"/>
                </a:solidFill>
              </a:defRPr>
            </a:lvl1pPr>
          </a:lstStyle>
          <a:p>
            <a:pPr/>
            <a:r>
              <a:t>April’s First WEEK</a:t>
            </a:r>
          </a:p>
        </p:txBody>
      </p:sp>
      <p:sp>
        <p:nvSpPr>
          <p:cNvPr id="398" name="Straight Connector 11"/>
          <p:cNvSpPr/>
          <p:nvPr/>
        </p:nvSpPr>
        <p:spPr>
          <a:xfrm flipH="1">
            <a:off x="4356687" y="1930986"/>
            <a:ext cx="1" cy="3200401"/>
          </a:xfrm>
          <a:prstGeom prst="line">
            <a:avLst/>
          </a:prstGeom>
          <a:ln w="15875" cap="sq">
            <a:solidFill>
              <a:srgbClr val="FFFFFF"/>
            </a:solidFill>
            <a:miter/>
          </a:ln>
        </p:spPr>
        <p:txBody>
          <a:bodyPr lIns="45719" rIns="45719"/>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TextBox 5"/>
          <p:cNvSpPr txBox="1"/>
          <p:nvPr/>
        </p:nvSpPr>
        <p:spPr>
          <a:xfrm>
            <a:off x="6141720" y="2475913"/>
            <a:ext cx="4311694" cy="283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lvl1pPr>
          </a:lstStyle>
          <a:p>
            <a:pPr/>
            <a:r>
              <a:t>Okay…a really interesting fact about bird poop. Birds only have one hole to pee and poo out of so all their waste comes out mixed together. When they lay eggs the egg comes out of that same hole but their Cloaca (the end of their digestive tract) turns inside out so the egg does not get yucky.</a:t>
            </a:r>
          </a:p>
        </p:txBody>
      </p:sp>
      <p:pic>
        <p:nvPicPr>
          <p:cNvPr id="523" name="Picture 9" descr="Picture 9"/>
          <p:cNvPicPr>
            <a:picLocks noChangeAspect="1"/>
          </p:cNvPicPr>
          <p:nvPr/>
        </p:nvPicPr>
        <p:blipFill>
          <a:blip r:embed="rId2">
            <a:extLst/>
          </a:blip>
          <a:stretch>
            <a:fillRect/>
          </a:stretch>
        </p:blipFill>
        <p:spPr>
          <a:xfrm>
            <a:off x="640556" y="672781"/>
            <a:ext cx="4229101" cy="4181476"/>
          </a:xfrm>
          <a:prstGeom prst="rect">
            <a:avLst/>
          </a:prstGeom>
          <a:ln w="12700">
            <a:miter lim="400000"/>
          </a:ln>
        </p:spPr>
      </p:pic>
      <p:sp>
        <p:nvSpPr>
          <p:cNvPr id="524" name="Text Placeholder 11"/>
          <p:cNvSpPr txBox="1"/>
          <p:nvPr>
            <p:ph type="body" sz="quarter" idx="1"/>
          </p:nvPr>
        </p:nvSpPr>
        <p:spPr>
          <a:xfrm>
            <a:off x="900698" y="4854257"/>
            <a:ext cx="4229101" cy="2003744"/>
          </a:xfrm>
          <a:prstGeom prst="rect">
            <a:avLst/>
          </a:prstGeom>
        </p:spPr>
        <p:txBody>
          <a:bodyPr anchor="t"/>
          <a:lstStyle>
            <a:lvl1pPr marL="0" indent="0">
              <a:buSzTx/>
              <a:buFont typeface="Wingdings 3"/>
              <a:buNone/>
              <a:defRPr sz="2400">
                <a:solidFill>
                  <a:srgbClr val="FFFF00"/>
                </a:solidFill>
              </a:defRPr>
            </a:lvl1pPr>
          </a:lstStyle>
          <a:p>
            <a:pPr/>
            <a:r>
              <a:t>This was Survivor – Amberations guinea hen</a:t>
            </a:r>
          </a:p>
        </p:txBody>
      </p:sp>
      <p:sp>
        <p:nvSpPr>
          <p:cNvPr id="525" name="TextBox 14"/>
          <p:cNvSpPr txBox="1"/>
          <p:nvPr/>
        </p:nvSpPr>
        <p:spPr>
          <a:xfrm>
            <a:off x="5385816" y="1054139"/>
            <a:ext cx="4907320"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It was guinea hen poop.</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Title 4"/>
          <p:cNvSpPr txBox="1"/>
          <p:nvPr>
            <p:ph type="title"/>
          </p:nvPr>
        </p:nvSpPr>
        <p:spPr>
          <a:xfrm>
            <a:off x="1154954" y="1295400"/>
            <a:ext cx="2793159" cy="1600200"/>
          </a:xfrm>
          <a:prstGeom prst="rect">
            <a:avLst/>
          </a:prstGeom>
        </p:spPr>
        <p:txBody>
          <a:bodyPr/>
          <a:lstStyle>
            <a:lvl1pPr>
              <a:defRPr>
                <a:solidFill>
                  <a:srgbClr val="FFFF00"/>
                </a:solidFill>
              </a:defRPr>
            </a:lvl1pPr>
          </a:lstStyle>
          <a:p>
            <a:pPr/>
            <a:r>
              <a:t>Guinea fowl are good to have around because they eat ticks </a:t>
            </a:r>
          </a:p>
        </p:txBody>
      </p:sp>
      <p:sp>
        <p:nvSpPr>
          <p:cNvPr id="528" name="Text Placeholder 6"/>
          <p:cNvSpPr txBox="1"/>
          <p:nvPr>
            <p:ph type="body" sz="quarter" idx="1"/>
          </p:nvPr>
        </p:nvSpPr>
        <p:spPr>
          <a:xfrm>
            <a:off x="1679209" y="3543808"/>
            <a:ext cx="2793159" cy="2895600"/>
          </a:xfrm>
          <a:prstGeom prst="rect">
            <a:avLst/>
          </a:prstGeom>
        </p:spPr>
        <p:txBody>
          <a:bodyPr anchor="t"/>
          <a:lstStyle>
            <a:lvl1pPr marL="0" indent="0">
              <a:buSzTx/>
              <a:buFont typeface="Wingdings 3"/>
              <a:buNone/>
              <a:defRPr sz="3200">
                <a:solidFill>
                  <a:srgbClr val="EF53A5"/>
                </a:solidFill>
              </a:defRPr>
            </a:lvl1pPr>
          </a:lstStyle>
          <a:p>
            <a:pPr/>
            <a:r>
              <a:t>They can eat up to 4000 ticks a day</a:t>
            </a:r>
          </a:p>
        </p:txBody>
      </p:sp>
      <p:sp>
        <p:nvSpPr>
          <p:cNvPr id="529" name="TextBox 7"/>
          <p:cNvSpPr txBox="1"/>
          <p:nvPr/>
        </p:nvSpPr>
        <p:spPr>
          <a:xfrm>
            <a:off x="5471160" y="1384013"/>
            <a:ext cx="607368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vl1pPr>
          </a:lstStyle>
          <a:p>
            <a:pPr/>
            <a:r>
              <a:t>Ticks are little bugs that can make you sick</a:t>
            </a:r>
          </a:p>
        </p:txBody>
      </p:sp>
      <p:pic>
        <p:nvPicPr>
          <p:cNvPr id="530" name="Picture 12" descr="Picture 12"/>
          <p:cNvPicPr>
            <a:picLocks noChangeAspect="1"/>
          </p:cNvPicPr>
          <p:nvPr/>
        </p:nvPicPr>
        <p:blipFill>
          <a:blip r:embed="rId2">
            <a:extLst/>
          </a:blip>
          <a:stretch>
            <a:fillRect/>
          </a:stretch>
        </p:blipFill>
        <p:spPr>
          <a:xfrm>
            <a:off x="6120384" y="2124581"/>
            <a:ext cx="3409951" cy="2867026"/>
          </a:xfrm>
          <a:prstGeom prst="rect">
            <a:avLst/>
          </a:prstGeom>
          <a:ln w="12700">
            <a:miter lim="400000"/>
          </a:ln>
        </p:spPr>
      </p:pic>
      <p:sp>
        <p:nvSpPr>
          <p:cNvPr id="531" name="TextBox 13"/>
          <p:cNvSpPr txBox="1"/>
          <p:nvPr/>
        </p:nvSpPr>
        <p:spPr>
          <a:xfrm>
            <a:off x="6626187" y="5347715"/>
            <a:ext cx="23855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This tick is on a finger</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Flowchart: Connector 11"/>
          <p:cNvSpPr/>
          <p:nvPr/>
        </p:nvSpPr>
        <p:spPr>
          <a:xfrm>
            <a:off x="6838122" y="2057399"/>
            <a:ext cx="2199863" cy="2334248"/>
          </a:xfrm>
          <a:prstGeom prst="ellipse">
            <a:avLst/>
          </a:prstGeom>
          <a:ln w="57150" cap="rnd">
            <a:solidFill>
              <a:srgbClr val="FFFF00"/>
            </a:solidFill>
          </a:ln>
        </p:spPr>
        <p:txBody>
          <a:bodyPr lIns="45719" rIns="45719" anchor="ctr"/>
          <a:lstStyle/>
          <a:p>
            <a:pPr algn="ctr">
              <a:defRPr>
                <a:solidFill>
                  <a:srgbClr val="FFFFFF"/>
                </a:solidFill>
              </a:defRPr>
            </a:pPr>
          </a:p>
        </p:txBody>
      </p:sp>
      <p:sp>
        <p:nvSpPr>
          <p:cNvPr id="534" name="Text Placeholder 5"/>
          <p:cNvSpPr txBox="1"/>
          <p:nvPr>
            <p:ph type="body" sz="quarter" idx="1"/>
          </p:nvPr>
        </p:nvSpPr>
        <p:spPr>
          <a:xfrm>
            <a:off x="1154955" y="3221502"/>
            <a:ext cx="3473316" cy="2617943"/>
          </a:xfrm>
          <a:prstGeom prst="rect">
            <a:avLst/>
          </a:prstGeom>
        </p:spPr>
        <p:txBody>
          <a:bodyPr anchor="t"/>
          <a:lstStyle>
            <a:lvl1pPr marL="0" indent="0">
              <a:buSzTx/>
              <a:buFont typeface="Wingdings 3"/>
              <a:buNone/>
              <a:defRPr sz="3200">
                <a:solidFill>
                  <a:srgbClr val="EF53A5"/>
                </a:solidFill>
              </a:defRPr>
            </a:lvl1pPr>
          </a:lstStyle>
          <a:p>
            <a:pPr/>
            <a:r>
              <a:t>Some are very small…the size of this dot</a:t>
            </a:r>
          </a:p>
        </p:txBody>
      </p:sp>
      <p:sp>
        <p:nvSpPr>
          <p:cNvPr id="535" name="Title 7"/>
          <p:cNvSpPr txBox="1"/>
          <p:nvPr>
            <p:ph type="title"/>
          </p:nvPr>
        </p:nvSpPr>
        <p:spPr>
          <a:xfrm>
            <a:off x="913330" y="1520418"/>
            <a:ext cx="2793159" cy="1600201"/>
          </a:xfrm>
          <a:prstGeom prst="rect">
            <a:avLst/>
          </a:prstGeom>
        </p:spPr>
        <p:txBody>
          <a:bodyPr/>
          <a:lstStyle>
            <a:lvl1pPr defTabSz="365760">
              <a:defRPr sz="1920">
                <a:solidFill>
                  <a:srgbClr val="FFFF00"/>
                </a:solidFill>
              </a:defRPr>
            </a:lvl1pPr>
          </a:lstStyle>
          <a:p>
            <a:pPr/>
            <a:r>
              <a:t>Ticks are found everywhere so it is smart to do a tick check anytime you are outdoors</a:t>
            </a:r>
          </a:p>
        </p:txBody>
      </p:sp>
      <p:pic>
        <p:nvPicPr>
          <p:cNvPr id="536" name="Graphic 10" descr="Graphic 10"/>
          <p:cNvPicPr>
            <a:picLocks noChangeAspect="1"/>
          </p:cNvPicPr>
          <p:nvPr/>
        </p:nvPicPr>
        <p:blipFill>
          <a:blip r:embed="rId2">
            <a:extLst/>
          </a:blip>
          <a:stretch>
            <a:fillRect/>
          </a:stretch>
        </p:blipFill>
        <p:spPr>
          <a:xfrm>
            <a:off x="2551533" y="4619933"/>
            <a:ext cx="914401" cy="914401"/>
          </a:xfrm>
          <a:prstGeom prst="rect">
            <a:avLst/>
          </a:prstGeom>
          <a:ln w="12700">
            <a:miter lim="400000"/>
          </a:ln>
        </p:spPr>
      </p:pic>
      <p:pic>
        <p:nvPicPr>
          <p:cNvPr id="537" name="Picture 14" descr="Picture 14"/>
          <p:cNvPicPr>
            <a:picLocks noChangeAspect="1"/>
          </p:cNvPicPr>
          <p:nvPr/>
        </p:nvPicPr>
        <p:blipFill>
          <a:blip r:embed="rId3">
            <a:extLst/>
          </a:blip>
          <a:stretch>
            <a:fillRect/>
          </a:stretch>
        </p:blipFill>
        <p:spPr>
          <a:xfrm>
            <a:off x="5894767" y="205099"/>
            <a:ext cx="4700081" cy="6476118"/>
          </a:xfrm>
          <a:prstGeom prst="rect">
            <a:avLst/>
          </a:prstGeom>
          <a:ln w="12700">
            <a:miter lim="400000"/>
          </a:ln>
        </p:spPr>
      </p:pic>
      <p:sp>
        <p:nvSpPr>
          <p:cNvPr id="538" name="TextBox 16"/>
          <p:cNvSpPr txBox="1"/>
          <p:nvPr/>
        </p:nvSpPr>
        <p:spPr>
          <a:xfrm>
            <a:off x="6354991" y="4752013"/>
            <a:ext cx="3779521" cy="650241"/>
          </a:xfrm>
          <a:prstGeom prst="rect">
            <a:avLst/>
          </a:prstGeom>
          <a:solidFill>
            <a:srgbClr val="D7C4FA"/>
          </a:solidFill>
          <a:ln w="12700">
            <a:miter lim="400000"/>
          </a:ln>
          <a:extLst>
            <a:ext uri="{C572A759-6A51-4108-AA02-DFA0A04FC94B}">
              <ma14:wrappingTextBoxFlag xmlns:ma14="http://schemas.microsoft.com/office/mac/drawingml/2011/main" val="1"/>
            </a:ext>
          </a:extLst>
        </p:spPr>
        <p:txBody>
          <a:bodyPr lIns="45719" rIns="45719">
            <a:spAutoFit/>
          </a:bodyPr>
          <a:lstStyle/>
          <a:p>
            <a:pPr/>
            <a:r>
              <a:t>There were two ticks on her when she climbed up this hill!</a:t>
            </a:r>
          </a:p>
        </p:txBody>
      </p:sp>
      <p:sp>
        <p:nvSpPr>
          <p:cNvPr id="539" name="Flowchart: Connector 18"/>
          <p:cNvSpPr/>
          <p:nvPr/>
        </p:nvSpPr>
        <p:spPr>
          <a:xfrm>
            <a:off x="3707453" y="5054272"/>
            <a:ext cx="53411" cy="45721"/>
          </a:xfrm>
          <a:prstGeom prst="ellipse">
            <a:avLst/>
          </a:prstGeom>
          <a:solidFill>
            <a:schemeClr val="accent1"/>
          </a:solidFill>
          <a:ln w="19050" cap="rnd">
            <a:solidFill>
              <a:srgbClr val="830C4A"/>
            </a:solidFill>
          </a:ln>
        </p:spPr>
        <p:txBody>
          <a:bodyPr lIns="45719" rIns="45719" anchor="ctr"/>
          <a:lstStyle/>
          <a:p>
            <a:pPr algn="ctr">
              <a:defRPr>
                <a:solidFill>
                  <a:srgbClr val="FFFF00"/>
                </a:solidFil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1" name="Content Placeholder 6" descr="Content Placeholder 6"/>
          <p:cNvPicPr>
            <a:picLocks noChangeAspect="1"/>
          </p:cNvPicPr>
          <p:nvPr/>
        </p:nvPicPr>
        <p:blipFill>
          <a:blip r:embed="rId2">
            <a:extLst/>
          </a:blip>
          <a:stretch>
            <a:fillRect/>
          </a:stretch>
        </p:blipFill>
        <p:spPr>
          <a:xfrm rot="5400000">
            <a:off x="8211311" y="2667954"/>
            <a:ext cx="3657601" cy="2743201"/>
          </a:xfrm>
          <a:prstGeom prst="rect">
            <a:avLst/>
          </a:prstGeom>
          <a:ln w="12700">
            <a:miter lim="400000"/>
          </a:ln>
        </p:spPr>
      </p:pic>
      <p:pic>
        <p:nvPicPr>
          <p:cNvPr id="542" name="Picture 13" descr="Picture 13"/>
          <p:cNvPicPr>
            <a:picLocks noChangeAspect="1"/>
          </p:cNvPicPr>
          <p:nvPr/>
        </p:nvPicPr>
        <p:blipFill>
          <a:blip r:embed="rId3">
            <a:extLst/>
          </a:blip>
          <a:stretch>
            <a:fillRect/>
          </a:stretch>
        </p:blipFill>
        <p:spPr>
          <a:xfrm rot="5400000">
            <a:off x="5918185" y="694468"/>
            <a:ext cx="2834641" cy="2910655"/>
          </a:xfrm>
          <a:prstGeom prst="rect">
            <a:avLst/>
          </a:prstGeom>
          <a:ln w="12700">
            <a:miter lim="400000"/>
          </a:ln>
        </p:spPr>
      </p:pic>
      <p:pic>
        <p:nvPicPr>
          <p:cNvPr id="543" name="Picture 17" descr="Picture 17"/>
          <p:cNvPicPr>
            <a:picLocks noChangeAspect="1"/>
          </p:cNvPicPr>
          <p:nvPr/>
        </p:nvPicPr>
        <p:blipFill>
          <a:blip r:embed="rId4">
            <a:extLst/>
          </a:blip>
          <a:stretch>
            <a:fillRect/>
          </a:stretch>
        </p:blipFill>
        <p:spPr>
          <a:xfrm rot="5400000">
            <a:off x="4359843" y="3767051"/>
            <a:ext cx="3707742" cy="2446007"/>
          </a:xfrm>
          <a:prstGeom prst="rect">
            <a:avLst/>
          </a:prstGeom>
          <a:ln w="12700">
            <a:miter lim="400000"/>
          </a:ln>
        </p:spPr>
      </p:pic>
      <p:sp>
        <p:nvSpPr>
          <p:cNvPr id="544" name="TextBox 18"/>
          <p:cNvSpPr txBox="1"/>
          <p:nvPr/>
        </p:nvSpPr>
        <p:spPr>
          <a:xfrm>
            <a:off x="780287" y="1297880"/>
            <a:ext cx="3569019" cy="1497966"/>
          </a:xfrm>
          <a:prstGeom prst="rect">
            <a:avLst/>
          </a:prstGeom>
          <a:ln>
            <a:solidFill>
              <a:srgbClr val="92D050"/>
            </a:solidFill>
          </a:ln>
          <a:extLst>
            <a:ext uri="{C572A759-6A51-4108-AA02-DFA0A04FC94B}">
              <ma14:wrappingTextBoxFlag xmlns:ma14="http://schemas.microsoft.com/office/mac/drawingml/2011/main" val="1"/>
            </a:ext>
          </a:extLst>
        </p:spPr>
        <p:txBody>
          <a:bodyPr lIns="45719" rIns="45719">
            <a:spAutoFit/>
          </a:bodyPr>
          <a:lstStyle>
            <a:lvl1pPr>
              <a:defRPr>
                <a:solidFill>
                  <a:srgbClr val="92D050"/>
                </a:solidFill>
              </a:defRPr>
            </a:lvl1pPr>
          </a:lstStyle>
          <a:p>
            <a:pPr/>
            <a:r>
              <a:t>Dogs and cats get ticks too. There are special medicines or collars you can get to help keep the ticks away from your animals.</a:t>
            </a:r>
          </a:p>
        </p:txBody>
      </p:sp>
      <p:sp>
        <p:nvSpPr>
          <p:cNvPr id="545" name="TextBox 19"/>
          <p:cNvSpPr txBox="1"/>
          <p:nvPr/>
        </p:nvSpPr>
        <p:spPr>
          <a:xfrm>
            <a:off x="1381034" y="3136183"/>
            <a:ext cx="3477579" cy="2123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solidFill>
                  <a:srgbClr val="FFFF00"/>
                </a:solidFill>
              </a:defRPr>
            </a:pPr>
            <a:r>
              <a:t>It is a good idea if you are outside a lot to check for ticks every time you brush your teeth </a:t>
            </a:r>
            <a:r>
              <a:rPr sz="1200"/>
              <a:t>(hopefully that is every morning and every night).</a:t>
            </a:r>
          </a:p>
        </p:txBody>
      </p:sp>
      <p:sp>
        <p:nvSpPr>
          <p:cNvPr id="546" name="TextBox 20"/>
          <p:cNvSpPr txBox="1"/>
          <p:nvPr/>
        </p:nvSpPr>
        <p:spPr>
          <a:xfrm>
            <a:off x="8055863" y="5913120"/>
            <a:ext cx="396849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vl1pPr>
          </a:lstStyle>
          <a:p>
            <a:pPr/>
            <a:r>
              <a:t>As long as you are careful, you      don’t need to worry.</a:t>
            </a:r>
          </a:p>
        </p:txBody>
      </p:sp>
      <p:sp>
        <p:nvSpPr>
          <p:cNvPr id="547" name="TextBox 21"/>
          <p:cNvSpPr txBox="1"/>
          <p:nvPr/>
        </p:nvSpPr>
        <p:spPr>
          <a:xfrm>
            <a:off x="6000315" y="6190119"/>
            <a:ext cx="799634" cy="370841"/>
          </a:xfrm>
          <a:prstGeom prst="rect">
            <a:avLst/>
          </a:prstGeom>
          <a:solidFill>
            <a:srgbClr val="F6D4B0"/>
          </a:solidFill>
          <a:ln w="12700">
            <a:miter lim="400000"/>
          </a:ln>
          <a:extLst>
            <a:ext uri="{C572A759-6A51-4108-AA02-DFA0A04FC94B}">
              <ma14:wrappingTextBoxFlag xmlns:ma14="http://schemas.microsoft.com/office/mac/drawingml/2011/main" val="1"/>
            </a:ext>
          </a:extLst>
        </p:spPr>
        <p:txBody>
          <a:bodyPr lIns="45719" rIns="45719">
            <a:spAutoFit/>
          </a:bodyPr>
          <a:lstStyle/>
          <a:p>
            <a:pPr/>
            <a:r>
              <a:t>Nero</a:t>
            </a:r>
          </a:p>
        </p:txBody>
      </p:sp>
      <p:sp>
        <p:nvSpPr>
          <p:cNvPr id="548" name="TextBox 22"/>
          <p:cNvSpPr txBox="1"/>
          <p:nvPr/>
        </p:nvSpPr>
        <p:spPr>
          <a:xfrm>
            <a:off x="9123759" y="5075175"/>
            <a:ext cx="981156" cy="370841"/>
          </a:xfrm>
          <a:prstGeom prst="rect">
            <a:avLst/>
          </a:prstGeom>
          <a:solidFill>
            <a:srgbClr val="F6D4B0"/>
          </a:solidFill>
          <a:ln w="12700">
            <a:miter lim="400000"/>
          </a:ln>
          <a:extLst>
            <a:ext uri="{C572A759-6A51-4108-AA02-DFA0A04FC94B}">
              <ma14:wrappingTextBoxFlag xmlns:ma14="http://schemas.microsoft.com/office/mac/drawingml/2011/main" val="1"/>
            </a:ext>
          </a:extLst>
        </p:spPr>
        <p:txBody>
          <a:bodyPr lIns="45719" rIns="45719">
            <a:spAutoFit/>
          </a:bodyPr>
          <a:lstStyle/>
          <a:p>
            <a:pPr/>
            <a:r>
              <a:t>Amber</a:t>
            </a:r>
          </a:p>
        </p:txBody>
      </p:sp>
      <p:sp>
        <p:nvSpPr>
          <p:cNvPr id="549" name="TextBox 23"/>
          <p:cNvSpPr txBox="1"/>
          <p:nvPr/>
        </p:nvSpPr>
        <p:spPr>
          <a:xfrm>
            <a:off x="7497505" y="2951517"/>
            <a:ext cx="1223004" cy="370841"/>
          </a:xfrm>
          <a:prstGeom prst="rect">
            <a:avLst/>
          </a:prstGeom>
          <a:solidFill>
            <a:srgbClr val="FBEAD8"/>
          </a:solidFill>
          <a:ln w="12700">
            <a:miter lim="400000"/>
          </a:ln>
          <a:extLst>
            <a:ext uri="{C572A759-6A51-4108-AA02-DFA0A04FC94B}">
              <ma14:wrappingTextBoxFlag xmlns:ma14="http://schemas.microsoft.com/office/mac/drawingml/2011/main" val="1"/>
            </a:ext>
          </a:extLst>
        </p:spPr>
        <p:txBody>
          <a:bodyPr lIns="45719" rIns="45719">
            <a:spAutoFit/>
          </a:bodyPr>
          <a:lstStyle/>
          <a:p>
            <a:pPr/>
            <a:r>
              <a:t>Midnight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B3059"/>
        </a:solidFill>
      </p:bgPr>
    </p:bg>
    <p:spTree>
      <p:nvGrpSpPr>
        <p:cNvPr id="1" name=""/>
        <p:cNvGrpSpPr/>
        <p:nvPr/>
      </p:nvGrpSpPr>
      <p:grpSpPr>
        <a:xfrm>
          <a:off x="0" y="0"/>
          <a:ext cx="0" cy="0"/>
          <a:chOff x="0" y="0"/>
          <a:chExt cx="0" cy="0"/>
        </a:xfrm>
      </p:grpSpPr>
      <p:pic>
        <p:nvPicPr>
          <p:cNvPr id="551" name="Content Placeholder 7" descr="Content Placeholder 7"/>
          <p:cNvPicPr>
            <a:picLocks noChangeAspect="1"/>
          </p:cNvPicPr>
          <p:nvPr/>
        </p:nvPicPr>
        <p:blipFill>
          <a:blip r:embed="rId2">
            <a:extLst/>
          </a:blip>
          <a:stretch>
            <a:fillRect/>
          </a:stretch>
        </p:blipFill>
        <p:spPr>
          <a:xfrm>
            <a:off x="601528" y="1703316"/>
            <a:ext cx="5189539" cy="3892155"/>
          </a:xfrm>
          <a:prstGeom prst="rect">
            <a:avLst/>
          </a:prstGeom>
          <a:ln w="12700">
            <a:miter lim="400000"/>
          </a:ln>
        </p:spPr>
      </p:pic>
      <p:sp>
        <p:nvSpPr>
          <p:cNvPr id="552" name="TextBox 12"/>
          <p:cNvSpPr txBox="1"/>
          <p:nvPr/>
        </p:nvSpPr>
        <p:spPr>
          <a:xfrm>
            <a:off x="6576511" y="1703316"/>
            <a:ext cx="4968241"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solidFill>
                  <a:srgbClr val="FFFFFF"/>
                </a:solidFill>
              </a:defRPr>
            </a:lvl1pPr>
          </a:lstStyle>
          <a:p>
            <a:pPr/>
            <a:r>
              <a:t>Getting outdoors is very good for you…</a:t>
            </a:r>
          </a:p>
        </p:txBody>
      </p:sp>
      <p:sp>
        <p:nvSpPr>
          <p:cNvPr id="553" name="TextBox 13"/>
          <p:cNvSpPr txBox="1"/>
          <p:nvPr/>
        </p:nvSpPr>
        <p:spPr>
          <a:xfrm>
            <a:off x="7787639" y="3742944"/>
            <a:ext cx="3104548"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FFFFFF"/>
                </a:solidFill>
              </a:defRPr>
            </a:lvl1pPr>
          </a:lstStyle>
          <a:p>
            <a:pPr/>
            <a:r>
              <a:t>Guess why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7" name="Group 69"/>
          <p:cNvGrpSpPr/>
          <p:nvPr/>
        </p:nvGrpSpPr>
        <p:grpSpPr>
          <a:xfrm>
            <a:off x="0" y="0"/>
            <a:ext cx="12192001" cy="6858000"/>
            <a:chOff x="0" y="0"/>
            <a:chExt cx="12192000" cy="6858000"/>
          </a:xfrm>
        </p:grpSpPr>
        <p:sp>
          <p:nvSpPr>
            <p:cNvPr id="555" name="Rectangle 70"/>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56"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558" name="Rectangle 73"/>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559"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a:miter lim="400000"/>
          </a:ln>
        </p:spPr>
        <p:txBody>
          <a:bodyPr lIns="45719" rIns="45719"/>
          <a:lstStyle/>
          <a:p>
            <a:pPr>
              <a:defRPr>
                <a:solidFill>
                  <a:srgbClr val="FFFFFF"/>
                </a:solidFill>
              </a:defRPr>
            </a:pPr>
          </a:p>
        </p:txBody>
      </p:sp>
      <p:sp>
        <p:nvSpPr>
          <p:cNvPr id="560" name="Title 10"/>
          <p:cNvSpPr txBox="1"/>
          <p:nvPr>
            <p:ph type="title"/>
          </p:nvPr>
        </p:nvSpPr>
        <p:spPr>
          <a:xfrm>
            <a:off x="6477642" y="2113463"/>
            <a:ext cx="4798143" cy="3153754"/>
          </a:xfrm>
          <a:prstGeom prst="rect">
            <a:avLst/>
          </a:prstGeom>
        </p:spPr>
        <p:txBody>
          <a:bodyPr/>
          <a:lstStyle/>
          <a:p>
            <a:pPr>
              <a:lnSpc>
                <a:spcPct val="90000"/>
              </a:lnSpc>
              <a:defRPr sz="1800">
                <a:solidFill>
                  <a:srgbClr val="EBEBEB"/>
                </a:solidFill>
              </a:defRPr>
            </a:pPr>
            <a:r>
              <a:t>Being in nature reduces stress</a:t>
            </a:r>
            <a:br/>
            <a:br/>
            <a:r>
              <a:t>Being in nature improves your memory</a:t>
            </a:r>
            <a:br/>
            <a:br/>
            <a:r>
              <a:t>Being in nature can help you heal faster</a:t>
            </a:r>
            <a:br/>
            <a:br/>
            <a:r>
              <a:t>Being in nature brightens your mood</a:t>
            </a:r>
            <a:br/>
            <a:br/>
            <a:br/>
          </a:p>
        </p:txBody>
      </p:sp>
      <p:sp>
        <p:nvSpPr>
          <p:cNvPr id="561" name="Rectangle 77"/>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pic>
        <p:nvPicPr>
          <p:cNvPr id="562" name="Picture 2" descr="Picture 2"/>
          <p:cNvPicPr>
            <a:picLocks noChangeAspect="1"/>
          </p:cNvPicPr>
          <p:nvPr/>
        </p:nvPicPr>
        <p:blipFill>
          <a:blip r:embed="rId3">
            <a:extLst/>
          </a:blip>
          <a:stretch>
            <a:fillRect/>
          </a:stretch>
        </p:blipFill>
        <p:spPr>
          <a:xfrm>
            <a:off x="1109764" y="1788217"/>
            <a:ext cx="4986237" cy="3278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3" y="0"/>
                </a:moveTo>
                <a:cubicBezTo>
                  <a:pt x="117" y="0"/>
                  <a:pt x="0" y="178"/>
                  <a:pt x="0" y="400"/>
                </a:cubicBezTo>
                <a:lnTo>
                  <a:pt x="0" y="21197"/>
                </a:lnTo>
                <a:cubicBezTo>
                  <a:pt x="0" y="21419"/>
                  <a:pt x="117" y="21600"/>
                  <a:pt x="263" y="21600"/>
                </a:cubicBezTo>
                <a:lnTo>
                  <a:pt x="21335" y="21600"/>
                </a:lnTo>
                <a:cubicBezTo>
                  <a:pt x="21481" y="21600"/>
                  <a:pt x="21600" y="21419"/>
                  <a:pt x="21600" y="21197"/>
                </a:cubicBezTo>
                <a:lnTo>
                  <a:pt x="21600" y="400"/>
                </a:lnTo>
                <a:cubicBezTo>
                  <a:pt x="21600" y="178"/>
                  <a:pt x="21481" y="0"/>
                  <a:pt x="21335" y="0"/>
                </a:cubicBezTo>
                <a:lnTo>
                  <a:pt x="263" y="0"/>
                </a:lnTo>
                <a:close/>
              </a:path>
            </a:pathLst>
          </a:custGeom>
          <a:ln w="12700">
            <a:miter lim="400000"/>
          </a:ln>
          <a:effectLst>
            <a:outerShdw sx="100000" sy="100000" kx="0" ky="0" algn="b" rotWithShape="0" blurRad="50800" dist="50800" dir="5400000">
              <a:srgbClr val="000000">
                <a:alpha val="43000"/>
              </a:srgbClr>
            </a:outerShdw>
          </a:effectLst>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3" name="Group 33"/>
          <p:cNvGrpSpPr/>
          <p:nvPr/>
        </p:nvGrpSpPr>
        <p:grpSpPr>
          <a:xfrm>
            <a:off x="0" y="0"/>
            <a:ext cx="12192001" cy="6858001"/>
            <a:chOff x="0" y="0"/>
            <a:chExt cx="12192000" cy="6858000"/>
          </a:xfrm>
        </p:grpSpPr>
        <p:sp>
          <p:nvSpPr>
            <p:cNvPr id="564" name="Rectangle 34"/>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65" name="Oval 35"/>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66" name="Oval 36"/>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67" name="Oval 3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68" name="Oval 38"/>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69" name="Oval 39"/>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70"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71"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72"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574" name="Rectangle 44"/>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575" name="Rectangle 46"/>
          <p:cNvSpPr/>
          <p:nvPr/>
        </p:nvSpPr>
        <p:spPr>
          <a:xfrm>
            <a:off x="0" y="-1588"/>
            <a:ext cx="12192000" cy="6858001"/>
          </a:xfrm>
          <a:prstGeom prst="rect">
            <a:avLst/>
          </a:prstGeom>
          <a:blipFill>
            <a:blip r:embed="rId2"/>
            <a:stretch>
              <a:fillRect/>
            </a:stretch>
          </a:blipFill>
          <a:ln w="12700">
            <a:miter lim="400000"/>
          </a:ln>
        </p:spPr>
        <p:txBody>
          <a:bodyPr lIns="45719" rIns="45719"/>
          <a:lstStyle/>
          <a:p>
            <a:pPr>
              <a:defRPr>
                <a:solidFill>
                  <a:srgbClr val="FFFFFF"/>
                </a:solidFill>
              </a:defRPr>
            </a:pPr>
          </a:p>
        </p:txBody>
      </p:sp>
      <p:sp>
        <p:nvSpPr>
          <p:cNvPr id="576" name="Freeform: Shape 48"/>
          <p:cNvSpPr/>
          <p:nvPr/>
        </p:nvSpPr>
        <p:spPr>
          <a:xfrm rot="16200000">
            <a:off x="5171964" y="-140867"/>
            <a:ext cx="6053671" cy="7139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
                </a:moveTo>
                <a:lnTo>
                  <a:pt x="21600" y="21600"/>
                </a:lnTo>
                <a:lnTo>
                  <a:pt x="0" y="21600"/>
                </a:lnTo>
                <a:lnTo>
                  <a:pt x="0" y="0"/>
                </a:lnTo>
                <a:lnTo>
                  <a:pt x="127" y="17"/>
                </a:lnTo>
                <a:lnTo>
                  <a:pt x="501" y="65"/>
                </a:lnTo>
                <a:lnTo>
                  <a:pt x="773" y="100"/>
                </a:lnTo>
                <a:lnTo>
                  <a:pt x="1097" y="136"/>
                </a:lnTo>
                <a:lnTo>
                  <a:pt x="1482" y="179"/>
                </a:lnTo>
                <a:lnTo>
                  <a:pt x="1907" y="224"/>
                </a:lnTo>
                <a:lnTo>
                  <a:pt x="2387" y="272"/>
                </a:lnTo>
                <a:lnTo>
                  <a:pt x="2910" y="323"/>
                </a:lnTo>
                <a:lnTo>
                  <a:pt x="3478" y="374"/>
                </a:lnTo>
                <a:lnTo>
                  <a:pt x="4082" y="426"/>
                </a:lnTo>
                <a:lnTo>
                  <a:pt x="4735" y="473"/>
                </a:lnTo>
                <a:lnTo>
                  <a:pt x="5417" y="519"/>
                </a:lnTo>
                <a:lnTo>
                  <a:pt x="6139" y="561"/>
                </a:lnTo>
                <a:lnTo>
                  <a:pt x="6890" y="601"/>
                </a:lnTo>
                <a:lnTo>
                  <a:pt x="7674" y="639"/>
                </a:lnTo>
                <a:lnTo>
                  <a:pt x="8076" y="652"/>
                </a:lnTo>
                <a:lnTo>
                  <a:pt x="8487" y="667"/>
                </a:lnTo>
                <a:lnTo>
                  <a:pt x="8904" y="680"/>
                </a:lnTo>
                <a:lnTo>
                  <a:pt x="9323" y="689"/>
                </a:lnTo>
                <a:lnTo>
                  <a:pt x="9750" y="697"/>
                </a:lnTo>
                <a:lnTo>
                  <a:pt x="10182" y="706"/>
                </a:lnTo>
                <a:lnTo>
                  <a:pt x="10623" y="712"/>
                </a:lnTo>
                <a:lnTo>
                  <a:pt x="11068" y="712"/>
                </a:lnTo>
                <a:lnTo>
                  <a:pt x="11517" y="714"/>
                </a:lnTo>
                <a:lnTo>
                  <a:pt x="11971" y="712"/>
                </a:lnTo>
                <a:lnTo>
                  <a:pt x="12431" y="706"/>
                </a:lnTo>
                <a:lnTo>
                  <a:pt x="12891" y="701"/>
                </a:lnTo>
                <a:lnTo>
                  <a:pt x="13357" y="689"/>
                </a:lnTo>
                <a:lnTo>
                  <a:pt x="13828" y="677"/>
                </a:lnTo>
                <a:lnTo>
                  <a:pt x="14299" y="664"/>
                </a:lnTo>
                <a:lnTo>
                  <a:pt x="14774" y="644"/>
                </a:lnTo>
                <a:lnTo>
                  <a:pt x="15254" y="621"/>
                </a:lnTo>
                <a:lnTo>
                  <a:pt x="15736" y="599"/>
                </a:lnTo>
                <a:lnTo>
                  <a:pt x="16217" y="570"/>
                </a:lnTo>
                <a:lnTo>
                  <a:pt x="16705" y="536"/>
                </a:lnTo>
                <a:lnTo>
                  <a:pt x="17187" y="502"/>
                </a:lnTo>
                <a:lnTo>
                  <a:pt x="17677" y="463"/>
                </a:lnTo>
                <a:lnTo>
                  <a:pt x="18170" y="419"/>
                </a:lnTo>
                <a:lnTo>
                  <a:pt x="18656" y="374"/>
                </a:lnTo>
                <a:lnTo>
                  <a:pt x="19148" y="321"/>
                </a:lnTo>
                <a:lnTo>
                  <a:pt x="19639" y="264"/>
                </a:lnTo>
                <a:lnTo>
                  <a:pt x="20131" y="207"/>
                </a:lnTo>
                <a:lnTo>
                  <a:pt x="20622" y="141"/>
                </a:lnTo>
                <a:lnTo>
                  <a:pt x="21110" y="74"/>
                </a:lnTo>
                <a:close/>
              </a:path>
            </a:pathLst>
          </a:custGeom>
          <a:solidFill>
            <a:srgbClr val="FFFFFF"/>
          </a:solidFill>
          <a:ln w="12700">
            <a:miter lim="400000"/>
          </a:ln>
        </p:spPr>
        <p:txBody>
          <a:bodyPr lIns="45719" rIns="45719"/>
          <a:lstStyle/>
          <a:p>
            <a:pPr>
              <a:defRPr>
                <a:solidFill>
                  <a:srgbClr val="FFFFFF"/>
                </a:solidFill>
              </a:defRPr>
            </a:pPr>
          </a:p>
        </p:txBody>
      </p:sp>
      <p:sp>
        <p:nvSpPr>
          <p:cNvPr id="577"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a:miter lim="400000"/>
          </a:ln>
        </p:spPr>
        <p:txBody>
          <a:bodyPr lIns="45719" rIns="45719"/>
          <a:lstStyle/>
          <a:p>
            <a:pPr>
              <a:defRPr>
                <a:solidFill>
                  <a:srgbClr val="FFFFFF"/>
                </a:solidFill>
              </a:defRPr>
            </a:pPr>
          </a:p>
        </p:txBody>
      </p:sp>
      <p:sp>
        <p:nvSpPr>
          <p:cNvPr id="578" name="Title 2"/>
          <p:cNvSpPr txBox="1"/>
          <p:nvPr>
            <p:ph type="title"/>
          </p:nvPr>
        </p:nvSpPr>
        <p:spPr>
          <a:xfrm>
            <a:off x="891094" y="1300758"/>
            <a:ext cx="2942212" cy="1020233"/>
          </a:xfrm>
          <a:prstGeom prst="rect">
            <a:avLst/>
          </a:prstGeom>
        </p:spPr>
        <p:txBody>
          <a:bodyPr anchor="ctr"/>
          <a:lstStyle/>
          <a:p>
            <a:pPr defTabSz="361188">
              <a:lnSpc>
                <a:spcPct val="90000"/>
              </a:lnSpc>
              <a:defRPr sz="1580">
                <a:solidFill>
                  <a:srgbClr val="FFFFFF"/>
                </a:solidFill>
              </a:defRPr>
            </a:pPr>
            <a:r>
              <a:t>Get outside. </a:t>
            </a:r>
            <a:br/>
            <a:r>
              <a:t>Take a deep breath and let it out slowly. </a:t>
            </a:r>
            <a:br/>
            <a:r>
              <a:t>Use your senses…</a:t>
            </a:r>
          </a:p>
        </p:txBody>
      </p:sp>
      <p:pic>
        <p:nvPicPr>
          <p:cNvPr id="579" name="Picture 6" descr="Picture 6"/>
          <p:cNvPicPr>
            <a:picLocks noChangeAspect="1"/>
          </p:cNvPicPr>
          <p:nvPr/>
        </p:nvPicPr>
        <p:blipFill>
          <a:blip r:embed="rId3">
            <a:extLst/>
          </a:blip>
          <a:stretch>
            <a:fillRect/>
          </a:stretch>
        </p:blipFill>
        <p:spPr>
          <a:xfrm>
            <a:off x="5194606" y="803751"/>
            <a:ext cx="6391535" cy="5250394"/>
          </a:xfrm>
          <a:prstGeom prst="rect">
            <a:avLst/>
          </a:prstGeom>
          <a:ln w="12700">
            <a:miter lim="400000"/>
          </a:ln>
        </p:spPr>
      </p:pic>
      <p:sp>
        <p:nvSpPr>
          <p:cNvPr id="580" name="Rectangle 52"/>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581" name="Oval 54"/>
          <p:cNvSpPr/>
          <p:nvPr/>
        </p:nvSpPr>
        <p:spPr>
          <a:xfrm>
            <a:off x="0" y="2666999"/>
            <a:ext cx="4191000" cy="4191001"/>
          </a:xfrm>
          <a:prstGeom prst="ellipse">
            <a:avLst/>
          </a:prstGeom>
          <a:gradFill>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a:miter lim="400000"/>
          </a:ln>
        </p:spPr>
        <p:txBody>
          <a:bodyPr lIns="45719" rIns="45719"/>
          <a:lstStyle/>
          <a:p>
            <a:pPr>
              <a:defRPr>
                <a:solidFill>
                  <a:srgbClr val="FFFFFF"/>
                </a:solidFill>
              </a:defRPr>
            </a:pPr>
          </a:p>
        </p:txBody>
      </p:sp>
      <p:sp>
        <p:nvSpPr>
          <p:cNvPr id="582" name="Oval 56"/>
          <p:cNvSpPr/>
          <p:nvPr/>
        </p:nvSpPr>
        <p:spPr>
          <a:xfrm>
            <a:off x="0" y="2895600"/>
            <a:ext cx="2362200" cy="2362200"/>
          </a:xfrm>
          <a:prstGeom prst="ellipse">
            <a:avLst/>
          </a:prstGeom>
          <a:gradFill>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a:miter lim="400000"/>
          </a:ln>
        </p:spPr>
        <p:txBody>
          <a:bodyPr lIns="45719" rIns="45719"/>
          <a:lstStyle/>
          <a:p>
            <a:pPr>
              <a:defRPr>
                <a:solidFill>
                  <a:srgbClr val="FFFFFF"/>
                </a:solidFill>
              </a:defRPr>
            </a:pPr>
          </a:p>
        </p:txBody>
      </p:sp>
      <p:sp>
        <p:nvSpPr>
          <p:cNvPr id="583" name="Content Placeholder 5"/>
          <p:cNvSpPr txBox="1"/>
          <p:nvPr>
            <p:ph type="body" sz="quarter" idx="1"/>
          </p:nvPr>
        </p:nvSpPr>
        <p:spPr>
          <a:xfrm>
            <a:off x="1154955" y="2120900"/>
            <a:ext cx="3133726" cy="3898900"/>
          </a:xfrm>
          <a:prstGeom prst="rect">
            <a:avLst/>
          </a:prstGeom>
        </p:spPr>
        <p:txBody>
          <a:bodyPr/>
          <a:lstStyle/>
          <a:p>
            <a:pPr/>
            <a:r>
              <a:t>What do you see?</a:t>
            </a:r>
          </a:p>
          <a:p>
            <a:pPr/>
            <a:r>
              <a:t>What do you hear?</a:t>
            </a:r>
          </a:p>
          <a:p>
            <a:pPr/>
            <a:r>
              <a:t>What do you smell?</a:t>
            </a:r>
          </a:p>
          <a:p>
            <a:pPr/>
            <a:r>
              <a:t>What do you feel?</a:t>
            </a:r>
          </a:p>
          <a:p>
            <a:pPr/>
            <a:r>
              <a:t>Lick your lips, do you taste anything?</a:t>
            </a:r>
          </a:p>
        </p:txBody>
      </p:sp>
      <p:sp>
        <p:nvSpPr>
          <p:cNvPr id="584" name="Freeform 5"/>
          <p:cNvSpPr/>
          <p:nvPr/>
        </p:nvSpPr>
        <p:spPr>
          <a:xfrm rot="15922489">
            <a:off x="3140486" y="182607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9" name="Group 23"/>
          <p:cNvGrpSpPr/>
          <p:nvPr/>
        </p:nvGrpSpPr>
        <p:grpSpPr>
          <a:xfrm>
            <a:off x="0" y="0"/>
            <a:ext cx="12192001" cy="6858001"/>
            <a:chOff x="0" y="0"/>
            <a:chExt cx="12192000" cy="6858000"/>
          </a:xfrm>
        </p:grpSpPr>
        <p:sp>
          <p:nvSpPr>
            <p:cNvPr id="400" name="Rectangle 24"/>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1" name="Oval 25"/>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2" name="Oval 26"/>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3" name="Oval 27"/>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4" name="Oval 28"/>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5" name="Oval 29"/>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6"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7"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08"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410" name="Rectangle 34"/>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411" name="Rectangle 36"/>
          <p:cNvSpPr/>
          <p:nvPr/>
        </p:nvSpPr>
        <p:spPr>
          <a:xfrm>
            <a:off x="0" y="-1588"/>
            <a:ext cx="12192000" cy="6858001"/>
          </a:xfrm>
          <a:prstGeom prst="rect">
            <a:avLst/>
          </a:prstGeom>
          <a:blipFill>
            <a:blip r:embed="rId2"/>
            <a:stretch>
              <a:fillRect/>
            </a:stretch>
          </a:blipFill>
          <a:ln w="12700">
            <a:miter lim="400000"/>
          </a:ln>
        </p:spPr>
        <p:txBody>
          <a:bodyPr lIns="45719" rIns="45719"/>
          <a:lstStyle/>
          <a:p>
            <a:pPr>
              <a:defRPr>
                <a:solidFill>
                  <a:srgbClr val="FFFFFF"/>
                </a:solidFill>
              </a:defRPr>
            </a:pPr>
          </a:p>
        </p:txBody>
      </p:sp>
      <p:sp>
        <p:nvSpPr>
          <p:cNvPr id="412" name="Freeform: Shape 38"/>
          <p:cNvSpPr/>
          <p:nvPr/>
        </p:nvSpPr>
        <p:spPr>
          <a:xfrm rot="16200000">
            <a:off x="5171964" y="-140867"/>
            <a:ext cx="6053671" cy="7139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
                </a:moveTo>
                <a:lnTo>
                  <a:pt x="21600" y="21600"/>
                </a:lnTo>
                <a:lnTo>
                  <a:pt x="0" y="21600"/>
                </a:lnTo>
                <a:lnTo>
                  <a:pt x="0" y="0"/>
                </a:lnTo>
                <a:lnTo>
                  <a:pt x="127" y="17"/>
                </a:lnTo>
                <a:lnTo>
                  <a:pt x="501" y="65"/>
                </a:lnTo>
                <a:lnTo>
                  <a:pt x="773" y="100"/>
                </a:lnTo>
                <a:lnTo>
                  <a:pt x="1097" y="136"/>
                </a:lnTo>
                <a:lnTo>
                  <a:pt x="1482" y="179"/>
                </a:lnTo>
                <a:lnTo>
                  <a:pt x="1907" y="224"/>
                </a:lnTo>
                <a:lnTo>
                  <a:pt x="2387" y="272"/>
                </a:lnTo>
                <a:lnTo>
                  <a:pt x="2910" y="323"/>
                </a:lnTo>
                <a:lnTo>
                  <a:pt x="3478" y="374"/>
                </a:lnTo>
                <a:lnTo>
                  <a:pt x="4082" y="426"/>
                </a:lnTo>
                <a:lnTo>
                  <a:pt x="4735" y="473"/>
                </a:lnTo>
                <a:lnTo>
                  <a:pt x="5417" y="519"/>
                </a:lnTo>
                <a:lnTo>
                  <a:pt x="6139" y="561"/>
                </a:lnTo>
                <a:lnTo>
                  <a:pt x="6890" y="601"/>
                </a:lnTo>
                <a:lnTo>
                  <a:pt x="7674" y="639"/>
                </a:lnTo>
                <a:lnTo>
                  <a:pt x="8076" y="652"/>
                </a:lnTo>
                <a:lnTo>
                  <a:pt x="8487" y="667"/>
                </a:lnTo>
                <a:lnTo>
                  <a:pt x="8904" y="680"/>
                </a:lnTo>
                <a:lnTo>
                  <a:pt x="9323" y="689"/>
                </a:lnTo>
                <a:lnTo>
                  <a:pt x="9750" y="697"/>
                </a:lnTo>
                <a:lnTo>
                  <a:pt x="10182" y="706"/>
                </a:lnTo>
                <a:lnTo>
                  <a:pt x="10623" y="712"/>
                </a:lnTo>
                <a:lnTo>
                  <a:pt x="11068" y="712"/>
                </a:lnTo>
                <a:lnTo>
                  <a:pt x="11517" y="714"/>
                </a:lnTo>
                <a:lnTo>
                  <a:pt x="11971" y="712"/>
                </a:lnTo>
                <a:lnTo>
                  <a:pt x="12431" y="706"/>
                </a:lnTo>
                <a:lnTo>
                  <a:pt x="12891" y="701"/>
                </a:lnTo>
                <a:lnTo>
                  <a:pt x="13357" y="689"/>
                </a:lnTo>
                <a:lnTo>
                  <a:pt x="13828" y="677"/>
                </a:lnTo>
                <a:lnTo>
                  <a:pt x="14299" y="664"/>
                </a:lnTo>
                <a:lnTo>
                  <a:pt x="14774" y="644"/>
                </a:lnTo>
                <a:lnTo>
                  <a:pt x="15254" y="621"/>
                </a:lnTo>
                <a:lnTo>
                  <a:pt x="15736" y="599"/>
                </a:lnTo>
                <a:lnTo>
                  <a:pt x="16217" y="570"/>
                </a:lnTo>
                <a:lnTo>
                  <a:pt x="16705" y="536"/>
                </a:lnTo>
                <a:lnTo>
                  <a:pt x="17187" y="502"/>
                </a:lnTo>
                <a:lnTo>
                  <a:pt x="17677" y="463"/>
                </a:lnTo>
                <a:lnTo>
                  <a:pt x="18170" y="419"/>
                </a:lnTo>
                <a:lnTo>
                  <a:pt x="18656" y="374"/>
                </a:lnTo>
                <a:lnTo>
                  <a:pt x="19148" y="321"/>
                </a:lnTo>
                <a:lnTo>
                  <a:pt x="19639" y="264"/>
                </a:lnTo>
                <a:lnTo>
                  <a:pt x="20131" y="207"/>
                </a:lnTo>
                <a:lnTo>
                  <a:pt x="20622" y="141"/>
                </a:lnTo>
                <a:lnTo>
                  <a:pt x="21110" y="74"/>
                </a:lnTo>
                <a:close/>
              </a:path>
            </a:pathLst>
          </a:custGeom>
          <a:solidFill>
            <a:srgbClr val="FFFFFF"/>
          </a:solidFill>
          <a:ln w="12700">
            <a:miter lim="400000"/>
          </a:ln>
        </p:spPr>
        <p:txBody>
          <a:bodyPr lIns="45719" rIns="45719"/>
          <a:lstStyle/>
          <a:p>
            <a:pPr>
              <a:defRPr>
                <a:solidFill>
                  <a:srgbClr val="FFFFFF"/>
                </a:solidFill>
              </a:defRPr>
            </a:pPr>
          </a:p>
        </p:txBody>
      </p:sp>
      <p:sp>
        <p:nvSpPr>
          <p:cNvPr id="413"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a:miter lim="400000"/>
          </a:ln>
        </p:spPr>
        <p:txBody>
          <a:bodyPr lIns="45719" rIns="45719"/>
          <a:lstStyle/>
          <a:p>
            <a:pPr>
              <a:defRPr>
                <a:solidFill>
                  <a:srgbClr val="FFFFFF"/>
                </a:solidFill>
              </a:defRPr>
            </a:pPr>
          </a:p>
        </p:txBody>
      </p:sp>
      <p:sp>
        <p:nvSpPr>
          <p:cNvPr id="414" name="TextBox 4"/>
          <p:cNvSpPr txBox="1"/>
          <p:nvPr/>
        </p:nvSpPr>
        <p:spPr>
          <a:xfrm>
            <a:off x="1311173" y="848864"/>
            <a:ext cx="2850772" cy="165608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90000"/>
              </a:lnSpc>
              <a:spcBef>
                <a:spcPts val="600"/>
              </a:spcBef>
              <a:defRPr sz="3600">
                <a:solidFill>
                  <a:srgbClr val="FFFFFF"/>
                </a:solidFill>
              </a:defRPr>
            </a:lvl1pPr>
          </a:lstStyle>
          <a:p>
            <a:pPr/>
            <a:r>
              <a:t>What do you think this is.</a:t>
            </a:r>
          </a:p>
        </p:txBody>
      </p:sp>
      <p:pic>
        <p:nvPicPr>
          <p:cNvPr id="415" name="Picture 3" descr="Picture 3"/>
          <p:cNvPicPr>
            <a:picLocks noChangeAspect="1"/>
          </p:cNvPicPr>
          <p:nvPr/>
        </p:nvPicPr>
        <p:blipFill>
          <a:blip r:embed="rId3">
            <a:extLst/>
          </a:blip>
          <a:stretch>
            <a:fillRect/>
          </a:stretch>
        </p:blipFill>
        <p:spPr>
          <a:xfrm rot="10800000">
            <a:off x="5194606" y="803750"/>
            <a:ext cx="6391535" cy="5250500"/>
          </a:xfrm>
          <a:prstGeom prst="rect">
            <a:avLst/>
          </a:prstGeom>
          <a:ln w="12700">
            <a:miter lim="400000"/>
          </a:ln>
        </p:spPr>
      </p:pic>
      <p:sp>
        <p:nvSpPr>
          <p:cNvPr id="416" name="Rectangle 42"/>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417" name="Oval 44"/>
          <p:cNvSpPr/>
          <p:nvPr/>
        </p:nvSpPr>
        <p:spPr>
          <a:xfrm>
            <a:off x="0" y="2666999"/>
            <a:ext cx="4191000" cy="4191001"/>
          </a:xfrm>
          <a:prstGeom prst="ellipse">
            <a:avLst/>
          </a:prstGeom>
          <a:gradFill>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a:miter lim="400000"/>
          </a:ln>
        </p:spPr>
        <p:txBody>
          <a:bodyPr lIns="45719" rIns="45719"/>
          <a:lstStyle/>
          <a:p>
            <a:pPr>
              <a:defRPr>
                <a:solidFill>
                  <a:srgbClr val="FFFFFF"/>
                </a:solidFill>
              </a:defRPr>
            </a:pPr>
          </a:p>
        </p:txBody>
      </p:sp>
      <p:sp>
        <p:nvSpPr>
          <p:cNvPr id="418" name="Oval 46"/>
          <p:cNvSpPr/>
          <p:nvPr/>
        </p:nvSpPr>
        <p:spPr>
          <a:xfrm>
            <a:off x="0" y="2895600"/>
            <a:ext cx="2362200" cy="2362200"/>
          </a:xfrm>
          <a:prstGeom prst="ellipse">
            <a:avLst/>
          </a:prstGeom>
          <a:gradFill>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a:miter lim="400000"/>
          </a:ln>
        </p:spPr>
        <p:txBody>
          <a:bodyPr lIns="45719" rIns="45719"/>
          <a:lstStyle/>
          <a:p>
            <a:pPr>
              <a:defRPr>
                <a:solidFill>
                  <a:srgbClr val="FFFFFF"/>
                </a:solidFill>
              </a:defRPr>
            </a:pPr>
          </a:p>
        </p:txBody>
      </p:sp>
      <p:sp>
        <p:nvSpPr>
          <p:cNvPr id="419" name="TextBox 5"/>
          <p:cNvSpPr txBox="1"/>
          <p:nvPr/>
        </p:nvSpPr>
        <p:spPr>
          <a:xfrm>
            <a:off x="1400587" y="2895599"/>
            <a:ext cx="2744694" cy="34355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514350" indent="-514350">
              <a:spcBef>
                <a:spcPts val="1000"/>
              </a:spcBef>
              <a:buClr>
                <a:schemeClr val="accent1"/>
              </a:buClr>
              <a:buSzPct val="80000"/>
              <a:buAutoNum type="alphaUcPeriod" startAt="1"/>
              <a:defRPr sz="2800">
                <a:solidFill>
                  <a:srgbClr val="FFFFFF"/>
                </a:solidFill>
              </a:defRPr>
            </a:pPr>
            <a:r>
              <a:t>Sunflower</a:t>
            </a:r>
          </a:p>
          <a:p>
            <a:pPr marL="514350" indent="-514350">
              <a:spcBef>
                <a:spcPts val="1000"/>
              </a:spcBef>
              <a:buClr>
                <a:schemeClr val="accent1"/>
              </a:buClr>
              <a:buSzPct val="80000"/>
              <a:buAutoNum type="alphaUcPeriod" startAt="1"/>
              <a:defRPr sz="2800">
                <a:solidFill>
                  <a:srgbClr val="FFFFFF"/>
                </a:solidFill>
              </a:defRPr>
            </a:pPr>
            <a:r>
              <a:t>Daffodil</a:t>
            </a:r>
          </a:p>
          <a:p>
            <a:pPr marL="514350" indent="-514350">
              <a:spcBef>
                <a:spcPts val="1000"/>
              </a:spcBef>
              <a:buClr>
                <a:schemeClr val="accent1"/>
              </a:buClr>
              <a:buSzPct val="80000"/>
              <a:buAutoNum type="alphaUcPeriod" startAt="1"/>
              <a:defRPr sz="2800">
                <a:solidFill>
                  <a:srgbClr val="FFFFFF"/>
                </a:solidFill>
              </a:defRPr>
            </a:pPr>
            <a:r>
              <a:t>Alfalfa</a:t>
            </a:r>
          </a:p>
          <a:p>
            <a:pPr marL="514350" indent="-514350">
              <a:spcBef>
                <a:spcPts val="1000"/>
              </a:spcBef>
              <a:buClr>
                <a:schemeClr val="accent1"/>
              </a:buClr>
              <a:buSzPct val="80000"/>
              <a:buAutoNum type="alphaUcPeriod" startAt="1"/>
              <a:defRPr sz="2800">
                <a:solidFill>
                  <a:srgbClr val="FFFFFF"/>
                </a:solidFill>
              </a:defRPr>
            </a:pPr>
            <a:r>
              <a:t>Dandelion</a:t>
            </a:r>
          </a:p>
        </p:txBody>
      </p:sp>
      <p:sp>
        <p:nvSpPr>
          <p:cNvPr id="420" name="Freeform 5"/>
          <p:cNvSpPr/>
          <p:nvPr/>
        </p:nvSpPr>
        <p:spPr>
          <a:xfrm rot="15922489">
            <a:off x="3140486" y="182607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4" name="Group 70"/>
          <p:cNvGrpSpPr/>
          <p:nvPr/>
        </p:nvGrpSpPr>
        <p:grpSpPr>
          <a:xfrm>
            <a:off x="0" y="0"/>
            <a:ext cx="12192001" cy="6858000"/>
            <a:chOff x="0" y="0"/>
            <a:chExt cx="12192000" cy="6858000"/>
          </a:xfrm>
        </p:grpSpPr>
        <p:sp>
          <p:nvSpPr>
            <p:cNvPr id="422" name="Rectangle 71"/>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23"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425" name="Rectangle 74"/>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426" name="Freeform 5"/>
          <p:cNvSpPr/>
          <p:nvPr/>
        </p:nvSpPr>
        <p:spPr>
          <a:xfrm flipH="1" rot="5677511">
            <a:off x="3527282" y="1857883"/>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a:miter lim="400000"/>
          </a:ln>
        </p:spPr>
        <p:txBody>
          <a:bodyPr lIns="45719" rIns="45719"/>
          <a:lstStyle/>
          <a:p>
            <a:pPr/>
          </a:p>
        </p:txBody>
      </p:sp>
      <p:pic>
        <p:nvPicPr>
          <p:cNvPr id="427" name="Picture 2" descr="Picture 2"/>
          <p:cNvPicPr>
            <a:picLocks noChangeAspect="1"/>
          </p:cNvPicPr>
          <p:nvPr/>
        </p:nvPicPr>
        <p:blipFill>
          <a:blip r:embed="rId3">
            <a:extLst/>
          </a:blip>
          <a:srcRect l="0" t="0" r="0" b="0"/>
          <a:stretch>
            <a:fillRect/>
          </a:stretch>
        </p:blipFill>
        <p:spPr>
          <a:xfrm>
            <a:off x="423337" y="402166"/>
            <a:ext cx="4932760" cy="6053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577" y="21473"/>
                </a:lnTo>
                <a:lnTo>
                  <a:pt x="21506" y="21099"/>
                </a:lnTo>
                <a:lnTo>
                  <a:pt x="21457" y="20827"/>
                </a:lnTo>
                <a:lnTo>
                  <a:pt x="21404" y="20503"/>
                </a:lnTo>
                <a:lnTo>
                  <a:pt x="21343" y="20119"/>
                </a:lnTo>
                <a:lnTo>
                  <a:pt x="21277" y="19692"/>
                </a:lnTo>
                <a:lnTo>
                  <a:pt x="21207" y="19214"/>
                </a:lnTo>
                <a:lnTo>
                  <a:pt x="21133" y="18691"/>
                </a:lnTo>
                <a:lnTo>
                  <a:pt x="21060" y="18123"/>
                </a:lnTo>
                <a:lnTo>
                  <a:pt x="20985" y="17517"/>
                </a:lnTo>
                <a:lnTo>
                  <a:pt x="20915" y="16866"/>
                </a:lnTo>
                <a:lnTo>
                  <a:pt x="20849" y="16183"/>
                </a:lnTo>
                <a:lnTo>
                  <a:pt x="20788" y="15461"/>
                </a:lnTo>
                <a:lnTo>
                  <a:pt x="20731" y="14711"/>
                </a:lnTo>
                <a:lnTo>
                  <a:pt x="20677" y="13926"/>
                </a:lnTo>
                <a:lnTo>
                  <a:pt x="20658" y="13524"/>
                </a:lnTo>
                <a:lnTo>
                  <a:pt x="20635" y="13113"/>
                </a:lnTo>
                <a:lnTo>
                  <a:pt x="20616" y="12697"/>
                </a:lnTo>
                <a:lnTo>
                  <a:pt x="20602" y="12278"/>
                </a:lnTo>
                <a:lnTo>
                  <a:pt x="20592" y="11850"/>
                </a:lnTo>
                <a:lnTo>
                  <a:pt x="20580" y="11418"/>
                </a:lnTo>
                <a:lnTo>
                  <a:pt x="20571" y="10978"/>
                </a:lnTo>
                <a:lnTo>
                  <a:pt x="20571" y="10533"/>
                </a:lnTo>
                <a:lnTo>
                  <a:pt x="20566" y="10083"/>
                </a:lnTo>
                <a:lnTo>
                  <a:pt x="20571" y="9630"/>
                </a:lnTo>
                <a:lnTo>
                  <a:pt x="20580" y="9169"/>
                </a:lnTo>
                <a:lnTo>
                  <a:pt x="20587" y="8709"/>
                </a:lnTo>
                <a:lnTo>
                  <a:pt x="20602" y="8243"/>
                </a:lnTo>
                <a:lnTo>
                  <a:pt x="20620" y="7772"/>
                </a:lnTo>
                <a:lnTo>
                  <a:pt x="20641" y="7301"/>
                </a:lnTo>
                <a:lnTo>
                  <a:pt x="20669" y="6826"/>
                </a:lnTo>
                <a:lnTo>
                  <a:pt x="20702" y="6346"/>
                </a:lnTo>
                <a:lnTo>
                  <a:pt x="20735" y="5864"/>
                </a:lnTo>
                <a:lnTo>
                  <a:pt x="20776" y="5383"/>
                </a:lnTo>
                <a:lnTo>
                  <a:pt x="20825" y="4894"/>
                </a:lnTo>
                <a:lnTo>
                  <a:pt x="20874" y="4413"/>
                </a:lnTo>
                <a:lnTo>
                  <a:pt x="20931" y="3923"/>
                </a:lnTo>
                <a:lnTo>
                  <a:pt x="20993" y="3430"/>
                </a:lnTo>
                <a:lnTo>
                  <a:pt x="21060" y="2944"/>
                </a:lnTo>
                <a:lnTo>
                  <a:pt x="21136" y="2451"/>
                </a:lnTo>
                <a:lnTo>
                  <a:pt x="21219" y="1961"/>
                </a:lnTo>
                <a:lnTo>
                  <a:pt x="21301" y="1469"/>
                </a:lnTo>
                <a:lnTo>
                  <a:pt x="21397" y="979"/>
                </a:lnTo>
                <a:lnTo>
                  <a:pt x="21494" y="490"/>
                </a:lnTo>
                <a:lnTo>
                  <a:pt x="21597" y="0"/>
                </a:lnTo>
                <a:lnTo>
                  <a:pt x="0" y="0"/>
                </a:lnTo>
                <a:close/>
              </a:path>
            </a:pathLst>
          </a:custGeom>
          <a:ln w="12700">
            <a:miter lim="400000"/>
          </a:ln>
        </p:spPr>
      </p:pic>
      <p:sp>
        <p:nvSpPr>
          <p:cNvPr id="428"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a:miter lim="400000"/>
          </a:ln>
        </p:spPr>
        <p:txBody>
          <a:bodyPr lIns="45719" rIns="45719"/>
          <a:lstStyle/>
          <a:p>
            <a:pPr/>
          </a:p>
        </p:txBody>
      </p:sp>
      <p:sp>
        <p:nvSpPr>
          <p:cNvPr id="429" name="Title 3"/>
          <p:cNvSpPr txBox="1"/>
          <p:nvPr>
            <p:ph type="title"/>
          </p:nvPr>
        </p:nvSpPr>
        <p:spPr>
          <a:xfrm>
            <a:off x="5695061" y="1241265"/>
            <a:ext cx="5428551" cy="3153755"/>
          </a:xfrm>
          <a:prstGeom prst="rect">
            <a:avLst/>
          </a:prstGeom>
        </p:spPr>
        <p:txBody>
          <a:bodyPr/>
          <a:lstStyle>
            <a:lvl1pPr defTabSz="448055">
              <a:defRPr sz="4900"/>
            </a:lvl1pPr>
          </a:lstStyle>
          <a:p>
            <a:pPr/>
            <a:r>
              <a:t>It was a dandelion. Soon it will have a yellow flower.</a:t>
            </a:r>
          </a:p>
        </p:txBody>
      </p:sp>
      <p:sp>
        <p:nvSpPr>
          <p:cNvPr id="430" name="Text Placeholder 5"/>
          <p:cNvSpPr txBox="1"/>
          <p:nvPr>
            <p:ph type="body" sz="quarter" idx="1"/>
          </p:nvPr>
        </p:nvSpPr>
        <p:spPr>
          <a:xfrm>
            <a:off x="6095999" y="4805572"/>
            <a:ext cx="6089220" cy="1622323"/>
          </a:xfrm>
          <a:prstGeom prst="rect">
            <a:avLst/>
          </a:prstGeom>
        </p:spPr>
        <p:txBody>
          <a:bodyPr anchor="t"/>
          <a:lstStyle>
            <a:lvl1pPr marL="0" indent="0">
              <a:buSzTx/>
              <a:buFont typeface="Wingdings 3"/>
              <a:buNone/>
              <a:defRPr cap="all" sz="2400">
                <a:solidFill>
                  <a:srgbClr val="FFFF00"/>
                </a:solidFill>
              </a:defRPr>
            </a:lvl1pPr>
          </a:lstStyle>
          <a:p>
            <a:pPr/>
            <a:r>
              <a:t>Do you think you can eat dandelions?</a:t>
            </a:r>
          </a:p>
        </p:txBody>
      </p:sp>
      <p:sp>
        <p:nvSpPr>
          <p:cNvPr id="431" name="Rectangle 8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Content Placeholder 4"/>
          <p:cNvSpPr txBox="1"/>
          <p:nvPr>
            <p:ph type="body" sz="quarter" idx="1"/>
          </p:nvPr>
        </p:nvSpPr>
        <p:spPr>
          <a:xfrm>
            <a:off x="5422655" y="1639822"/>
            <a:ext cx="5835894" cy="2039816"/>
          </a:xfrm>
          <a:prstGeom prst="rect">
            <a:avLst/>
          </a:prstGeom>
        </p:spPr>
        <p:txBody>
          <a:bodyPr/>
          <a:lstStyle>
            <a:lvl1pPr>
              <a:defRPr b="1" sz="3600"/>
            </a:lvl1pPr>
          </a:lstStyle>
          <a:p>
            <a:pPr/>
            <a:r>
              <a:t>Guess which part -</a:t>
            </a:r>
          </a:p>
        </p:txBody>
      </p:sp>
      <p:sp>
        <p:nvSpPr>
          <p:cNvPr id="434" name="Text Placeholder 3"/>
          <p:cNvSpPr/>
          <p:nvPr>
            <p:ph type="body" idx="21"/>
          </p:nvPr>
        </p:nvSpPr>
        <p:spPr>
          <a:xfrm>
            <a:off x="548640" y="-743712"/>
            <a:ext cx="6290824" cy="5961890"/>
          </a:xfrm>
          <a:prstGeom prst="rect">
            <a:avLst/>
          </a:prstGeom>
          <a:extLst>
            <a:ext uri="{C572A759-6A51-4108-AA02-DFA0A04FC94B}">
              <ma14:wrappingTextBoxFlag xmlns:ma14="http://schemas.microsoft.com/office/mac/drawingml/2011/main" val="1"/>
            </a:ext>
          </a:extLst>
        </p:spPr>
        <p:txBody>
          <a:bodyPr anchor="ctr"/>
          <a:lstStyle>
            <a:lvl1pPr marL="0" indent="114300">
              <a:buClrTx/>
              <a:buSzTx/>
              <a:buNone/>
              <a:defRPr b="1" sz="6600">
                <a:ln w="12700" cap="flat">
                  <a:solidFill>
                    <a:srgbClr val="2C2443"/>
                  </a:solidFill>
                  <a:prstDash val="solid"/>
                  <a:round/>
                </a:ln>
                <a:solidFill>
                  <a:srgbClr val="F2BF89"/>
                </a:solidFill>
                <a:effectLst>
                  <a:outerShdw sx="100000" sy="100000" kx="0" ky="0" algn="b" rotWithShape="0" blurRad="0" dist="38100" dir="2640000">
                    <a:srgbClr val="2C2443"/>
                  </a:outerShdw>
                </a:effectLst>
              </a:defRPr>
            </a:lvl1pPr>
          </a:lstStyle>
          <a:p>
            <a:pPr/>
            <a:r>
              <a:t>You can!</a:t>
            </a:r>
          </a:p>
        </p:txBody>
      </p:sp>
      <p:pic>
        <p:nvPicPr>
          <p:cNvPr id="435" name="Picture 7" descr="Picture 7"/>
          <p:cNvPicPr>
            <a:picLocks noChangeAspect="1"/>
          </p:cNvPicPr>
          <p:nvPr/>
        </p:nvPicPr>
        <p:blipFill>
          <a:blip r:embed="rId2">
            <a:extLst/>
          </a:blip>
          <a:srcRect l="0" t="0" r="0" b="1"/>
          <a:stretch>
            <a:fillRect/>
          </a:stretch>
        </p:blipFill>
        <p:spPr>
          <a:xfrm>
            <a:off x="1304544" y="2743200"/>
            <a:ext cx="2523729" cy="3424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1" y="0"/>
                </a:moveTo>
                <a:cubicBezTo>
                  <a:pt x="1612" y="0"/>
                  <a:pt x="0" y="1188"/>
                  <a:pt x="0" y="2654"/>
                </a:cubicBezTo>
                <a:lnTo>
                  <a:pt x="0" y="18946"/>
                </a:lnTo>
                <a:cubicBezTo>
                  <a:pt x="0" y="20412"/>
                  <a:pt x="1612" y="21600"/>
                  <a:pt x="3601" y="21600"/>
                </a:cubicBezTo>
                <a:lnTo>
                  <a:pt x="17999" y="21600"/>
                </a:lnTo>
                <a:cubicBezTo>
                  <a:pt x="19988" y="21600"/>
                  <a:pt x="21600" y="20412"/>
                  <a:pt x="21600" y="18946"/>
                </a:cubicBezTo>
                <a:lnTo>
                  <a:pt x="21600" y="2654"/>
                </a:lnTo>
                <a:cubicBezTo>
                  <a:pt x="21600" y="1188"/>
                  <a:pt x="19988" y="0"/>
                  <a:pt x="17999" y="0"/>
                </a:cubicBezTo>
                <a:lnTo>
                  <a:pt x="3601" y="0"/>
                </a:lnTo>
                <a:close/>
              </a:path>
            </a:pathLst>
          </a:custGeom>
          <a:ln w="12700">
            <a:miter lim="400000"/>
          </a:ln>
        </p:spPr>
      </p:pic>
      <p:sp>
        <p:nvSpPr>
          <p:cNvPr id="436" name="TextBox 2"/>
          <p:cNvSpPr txBox="1"/>
          <p:nvPr/>
        </p:nvSpPr>
        <p:spPr>
          <a:xfrm>
            <a:off x="6141720" y="3297620"/>
            <a:ext cx="5071109"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42950" indent="-742950">
              <a:buSzPct val="100000"/>
              <a:buAutoNum type="alphaUcPeriod" startAt="1"/>
              <a:defRPr sz="3600"/>
            </a:pPr>
            <a:r>
              <a:t>Flowers </a:t>
            </a:r>
          </a:p>
          <a:p>
            <a:pPr marL="742950" indent="-742950">
              <a:buSzPct val="100000"/>
              <a:buAutoNum type="alphaUcPeriod" startAt="1"/>
              <a:defRPr sz="3600"/>
            </a:pPr>
            <a:r>
              <a:t>Roots</a:t>
            </a:r>
          </a:p>
          <a:p>
            <a:pPr marL="742950" indent="-742950">
              <a:buSzPct val="100000"/>
              <a:buAutoNum type="alphaUcPeriod" startAt="1"/>
              <a:defRPr sz="3600"/>
            </a:pPr>
            <a:r>
              <a:t>Leaves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EF1F7"/>
            </a:gs>
            <a:gs pos="74000">
              <a:srgbClr val="F37EBB"/>
            </a:gs>
            <a:gs pos="83000">
              <a:srgbClr val="F37EBB"/>
            </a:gs>
            <a:gs pos="100000">
              <a:srgbClr val="F7A9D2"/>
            </a:gs>
          </a:gsLst>
          <a:lin ang="5400000" scaled="0"/>
        </a:gradFill>
      </p:bgPr>
    </p:bg>
    <p:spTree>
      <p:nvGrpSpPr>
        <p:cNvPr id="1" name=""/>
        <p:cNvGrpSpPr/>
        <p:nvPr/>
      </p:nvGrpSpPr>
      <p:grpSpPr>
        <a:xfrm>
          <a:off x="0" y="0"/>
          <a:ext cx="0" cy="0"/>
          <a:chOff x="0" y="0"/>
          <a:chExt cx="0" cy="0"/>
        </a:xfrm>
      </p:grpSpPr>
      <p:sp>
        <p:nvSpPr>
          <p:cNvPr id="438" name="Title 1"/>
          <p:cNvSpPr txBox="1"/>
          <p:nvPr>
            <p:ph type="title"/>
          </p:nvPr>
        </p:nvSpPr>
        <p:spPr>
          <a:xfrm>
            <a:off x="5220187" y="919317"/>
            <a:ext cx="4512990" cy="2227731"/>
          </a:xfrm>
          <a:prstGeom prst="rect">
            <a:avLst/>
          </a:prstGeom>
        </p:spPr>
        <p:txBody>
          <a:bodyPr anchor="ctr"/>
          <a:lstStyle>
            <a:lvl1pPr>
              <a:defRPr sz="3600">
                <a:solidFill>
                  <a:srgbClr val="FFFFFF"/>
                </a:solidFill>
              </a:defRPr>
            </a:lvl1pPr>
          </a:lstStyle>
          <a:p>
            <a:pPr/>
            <a:r>
              <a:t>This is Big Joe, he is Amberations’ donkey</a:t>
            </a:r>
          </a:p>
        </p:txBody>
      </p:sp>
      <p:sp>
        <p:nvSpPr>
          <p:cNvPr id="439" name="Text Placeholder 3"/>
          <p:cNvSpPr txBox="1"/>
          <p:nvPr>
            <p:ph type="body" sz="quarter" idx="1"/>
          </p:nvPr>
        </p:nvSpPr>
        <p:spPr>
          <a:xfrm>
            <a:off x="5810124" y="3428999"/>
            <a:ext cx="4512989" cy="3317940"/>
          </a:xfrm>
          <a:prstGeom prst="rect">
            <a:avLst/>
          </a:prstGeom>
        </p:spPr>
        <p:txBody>
          <a:bodyPr anchor="t"/>
          <a:lstStyle/>
          <a:p>
            <a:pPr indent="-228600">
              <a:defRPr sz="1400">
                <a:solidFill>
                  <a:srgbClr val="FFFFFF"/>
                </a:solidFill>
              </a:defRPr>
            </a:pPr>
          </a:p>
          <a:p>
            <a:pPr marL="571500" indent="-457200">
              <a:defRPr sz="3600">
                <a:solidFill>
                  <a:srgbClr val="FFFFFF"/>
                </a:solidFill>
              </a:defRPr>
            </a:pPr>
            <a:r>
              <a:t>Joe likes carrots and hugs.</a:t>
            </a:r>
          </a:p>
        </p:txBody>
      </p:sp>
      <p:grpSp>
        <p:nvGrpSpPr>
          <p:cNvPr id="442" name="Content Placeholder 4"/>
          <p:cNvGrpSpPr/>
          <p:nvPr/>
        </p:nvGrpSpPr>
        <p:grpSpPr>
          <a:xfrm>
            <a:off x="5220187" y="1471613"/>
            <a:ext cx="6152665" cy="5386386"/>
            <a:chOff x="0" y="0"/>
            <a:chExt cx="6152663" cy="5386385"/>
          </a:xfrm>
        </p:grpSpPr>
        <p:sp>
          <p:nvSpPr>
            <p:cNvPr id="440" name="Rectangle"/>
            <p:cNvSpPr/>
            <p:nvPr/>
          </p:nvSpPr>
          <p:spPr>
            <a:xfrm>
              <a:off x="0" y="0"/>
              <a:ext cx="6152664" cy="5386386"/>
            </a:xfrm>
            <a:prstGeom prst="rect">
              <a:avLst/>
            </a:prstGeom>
            <a:gradFill flip="none" rotWithShape="1">
              <a:gsLst>
                <a:gs pos="0">
                  <a:srgbClr val="BDBDBD"/>
                </a:gs>
                <a:gs pos="100000">
                  <a:srgbClr val="595959"/>
                </a:gs>
              </a:gsLst>
              <a:lin ang="5400000" scaled="0"/>
            </a:gradFill>
            <a:ln w="9525" cap="rnd">
              <a:solidFill>
                <a:srgbClr val="000000"/>
              </a:solidFill>
              <a:prstDash val="solid"/>
              <a:round/>
            </a:ln>
            <a:effectLst/>
          </p:spPr>
          <p:txBody>
            <a:bodyPr wrap="square" lIns="45719" tIns="45719" rIns="45719" bIns="45719" numCol="1" anchor="ctr">
              <a:noAutofit/>
            </a:bodyPr>
            <a:lstStyle/>
            <a:p>
              <a:pPr>
                <a:spcBef>
                  <a:spcPts val="1000"/>
                </a:spcBef>
              </a:pPr>
            </a:p>
          </p:txBody>
        </p:sp>
        <p:sp>
          <p:nvSpPr>
            <p:cNvPr id="441" name="The flowers are used to make medicines, syrup, flavored oil, vinegar and tea…"/>
            <p:cNvSpPr txBox="1"/>
            <p:nvPr/>
          </p:nvSpPr>
          <p:spPr>
            <a:xfrm>
              <a:off x="50482" y="4762"/>
              <a:ext cx="6051700" cy="53768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p>
              <a:pPr marL="246888" indent="-246888" defTabSz="329184">
                <a:spcBef>
                  <a:spcPts val="700"/>
                </a:spcBef>
                <a:buClr>
                  <a:schemeClr val="accent1"/>
                </a:buClr>
                <a:buSzPct val="80000"/>
                <a:buChar char=""/>
                <a:defRPr sz="1728"/>
              </a:pPr>
            </a:p>
            <a:p>
              <a:pPr marL="246888" indent="-246888" defTabSz="329184">
                <a:spcBef>
                  <a:spcPts val="700"/>
                </a:spcBef>
                <a:buClr>
                  <a:schemeClr val="accent1"/>
                </a:buClr>
                <a:buSzPct val="80000"/>
                <a:buChar char=""/>
                <a:defRPr sz="1728"/>
              </a:pPr>
            </a:p>
            <a:p>
              <a:pPr marL="246888" indent="-246888" defTabSz="329184">
                <a:spcBef>
                  <a:spcPts val="700"/>
                </a:spcBef>
                <a:buClr>
                  <a:schemeClr val="accent1"/>
                </a:buClr>
                <a:buSzPct val="80000"/>
                <a:buChar char=""/>
                <a:defRPr sz="1728"/>
              </a:pPr>
            </a:p>
            <a:p>
              <a:pPr marL="246888" indent="-246888" defTabSz="329184">
                <a:spcBef>
                  <a:spcPts val="700"/>
                </a:spcBef>
                <a:buClr>
                  <a:schemeClr val="accent1"/>
                </a:buClr>
                <a:buSzPct val="80000"/>
                <a:buChar char=""/>
                <a:defRPr sz="2016"/>
              </a:pPr>
            </a:p>
            <a:p>
              <a:pPr marL="246888" indent="-246888" defTabSz="329184">
                <a:spcBef>
                  <a:spcPts val="700"/>
                </a:spcBef>
                <a:buClr>
                  <a:schemeClr val="accent1"/>
                </a:buClr>
                <a:buSzPct val="80000"/>
                <a:buChar char=""/>
                <a:defRPr sz="2016"/>
              </a:pPr>
              <a:r>
                <a:t>The flowers are used to make medicines, syrup, flavored oil, vinegar and tea</a:t>
              </a:r>
            </a:p>
            <a:p>
              <a:pPr marL="246888" indent="-246888" defTabSz="329184">
                <a:spcBef>
                  <a:spcPts val="700"/>
                </a:spcBef>
                <a:buClr>
                  <a:schemeClr val="accent1"/>
                </a:buClr>
                <a:buSzPct val="80000"/>
                <a:buChar char=""/>
                <a:defRPr sz="2016"/>
              </a:pPr>
              <a:r>
                <a:t>The roots are roasted to make a coffee like drink</a:t>
              </a:r>
            </a:p>
            <a:p>
              <a:pPr marL="246888" indent="-246888" defTabSz="329184">
                <a:spcBef>
                  <a:spcPts val="700"/>
                </a:spcBef>
                <a:buClr>
                  <a:schemeClr val="accent1"/>
                </a:buClr>
                <a:buSzPct val="80000"/>
                <a:buChar char=""/>
                <a:defRPr sz="2016"/>
              </a:pPr>
              <a:r>
                <a:t>The green leaves can be eaten in salads or cooked like spinach</a:t>
              </a:r>
            </a:p>
            <a:p>
              <a:pPr marL="246888" indent="-246888" defTabSz="329184">
                <a:spcBef>
                  <a:spcPts val="700"/>
                </a:spcBef>
                <a:buClr>
                  <a:schemeClr val="accent1"/>
                </a:buClr>
                <a:buSzPct val="80000"/>
                <a:buChar char=""/>
                <a:defRPr sz="1296"/>
              </a:pPr>
            </a:p>
            <a:p>
              <a:pPr marL="246888" indent="-246888" defTabSz="329184">
                <a:spcBef>
                  <a:spcPts val="700"/>
                </a:spcBef>
                <a:buClr>
                  <a:schemeClr val="accent1"/>
                </a:buClr>
                <a:buSzPct val="80000"/>
                <a:buChar char=""/>
                <a:defRPr sz="1296"/>
              </a:pPr>
            </a:p>
            <a:p>
              <a:pPr marL="246888" indent="-246888" defTabSz="329184">
                <a:spcBef>
                  <a:spcPts val="700"/>
                </a:spcBef>
                <a:buClr>
                  <a:schemeClr val="accent1"/>
                </a:buClr>
                <a:buSzPct val="80000"/>
                <a:buChar char=""/>
                <a:defRPr sz="1296"/>
              </a:pPr>
            </a:p>
            <a:p>
              <a:pPr marL="246888" indent="-246888" defTabSz="329184">
                <a:spcBef>
                  <a:spcPts val="700"/>
                </a:spcBef>
                <a:buClr>
                  <a:schemeClr val="accent1"/>
                </a:buClr>
                <a:buSzPct val="80000"/>
                <a:buChar char=""/>
                <a:defRPr sz="1296"/>
              </a:pPr>
            </a:p>
            <a:p>
              <a:pPr marL="246888" indent="-246888" defTabSz="329184">
                <a:spcBef>
                  <a:spcPts val="700"/>
                </a:spcBef>
                <a:buClr>
                  <a:schemeClr val="accent1"/>
                </a:buClr>
                <a:buSzPct val="80000"/>
                <a:buChar char=""/>
                <a:defRPr sz="1296"/>
              </a:pPr>
            </a:p>
          </p:txBody>
        </p:sp>
      </p:grpSp>
      <p:sp>
        <p:nvSpPr>
          <p:cNvPr id="443" name="TextBox 5"/>
          <p:cNvSpPr txBox="1"/>
          <p:nvPr/>
        </p:nvSpPr>
        <p:spPr>
          <a:xfrm>
            <a:off x="819148" y="1179742"/>
            <a:ext cx="3559380" cy="2948941"/>
          </a:xfrm>
          <a:prstGeom prst="rect">
            <a:avLst/>
          </a:prstGeom>
          <a:ln w="76200">
            <a:solidFill>
              <a:srgbClr val="FFFF00"/>
            </a:solidFill>
          </a:ln>
          <a:effectLst>
            <a:outerShdw sx="100000" sy="100000" kx="0" ky="0" algn="b" rotWithShape="0" blurRad="50800" dist="38100" dir="13500000">
              <a:srgbClr val="000000">
                <a:alpha val="40000"/>
              </a:srgbClr>
            </a:outerShdw>
          </a:effectLst>
          <a:extLst>
            <a:ext uri="{C572A759-6A51-4108-AA02-DFA0A04FC94B}">
              <ma14:wrappingTextBoxFlag xmlns:ma14="http://schemas.microsoft.com/office/mac/drawingml/2011/main" val="1"/>
            </a:ext>
          </a:extLst>
        </p:spPr>
        <p:txBody>
          <a:bodyPr lIns="45719" rIns="45719">
            <a:spAutoFit/>
          </a:bodyPr>
          <a:lstStyle/>
          <a:p>
            <a:pPr algn="ctr">
              <a:defRPr sz="6000">
                <a:solidFill>
                  <a:srgbClr val="F2BF89"/>
                </a:solidFill>
              </a:defRPr>
            </a:pPr>
            <a:r>
              <a:t>All </a:t>
            </a:r>
          </a:p>
          <a:p>
            <a:pPr algn="ctr">
              <a:defRPr sz="6000">
                <a:solidFill>
                  <a:srgbClr val="F2BF89"/>
                </a:solidFill>
              </a:defRPr>
            </a:pPr>
            <a:r>
              <a:t>of </a:t>
            </a:r>
          </a:p>
          <a:p>
            <a:pPr algn="ctr">
              <a:defRPr sz="6000">
                <a:solidFill>
                  <a:srgbClr val="F2BF89"/>
                </a:solidFill>
              </a:defRPr>
            </a:pPr>
            <a:r>
              <a:t>them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7" name="Picture 10"/>
          <p:cNvGrpSpPr/>
          <p:nvPr/>
        </p:nvGrpSpPr>
        <p:grpSpPr>
          <a:xfrm>
            <a:off x="1002909" y="1252534"/>
            <a:ext cx="4282440" cy="4352931"/>
            <a:chOff x="0" y="0"/>
            <a:chExt cx="4282438" cy="4352930"/>
          </a:xfrm>
        </p:grpSpPr>
        <p:pic>
          <p:nvPicPr>
            <p:cNvPr id="445" name="image5.jpeg" descr="image5.jpeg"/>
            <p:cNvPicPr>
              <a:picLocks noChangeAspect="1"/>
            </p:cNvPicPr>
            <p:nvPr/>
          </p:nvPicPr>
          <p:blipFill>
            <a:blip r:embed="rId2">
              <a:extLst/>
            </a:blip>
            <a:srcRect l="0" t="0" r="0" b="0"/>
            <a:stretch>
              <a:fillRect/>
            </a:stretch>
          </p:blipFill>
          <p:spPr>
            <a:xfrm rot="5400000">
              <a:off x="70769" y="141260"/>
              <a:ext cx="4276731" cy="4070410"/>
            </a:xfrm>
            <a:prstGeom prst="rect">
              <a:avLst/>
            </a:prstGeom>
            <a:ln w="12700" cap="flat">
              <a:noFill/>
              <a:miter lim="400000"/>
            </a:ln>
            <a:effectLst/>
          </p:spPr>
        </p:pic>
        <p:sp>
          <p:nvSpPr>
            <p:cNvPr id="446" name="Rectangle"/>
            <p:cNvSpPr/>
            <p:nvPr/>
          </p:nvSpPr>
          <p:spPr>
            <a:xfrm rot="5400000">
              <a:off x="-35246" y="35245"/>
              <a:ext cx="4352931" cy="4282440"/>
            </a:xfrm>
            <a:prstGeom prst="rect">
              <a:avLst/>
            </a:prstGeom>
            <a:noFill/>
            <a:ln w="76200" cap="flat">
              <a:solidFill>
                <a:srgbClr val="002060"/>
              </a:solidFill>
              <a:prstDash val="solid"/>
              <a:round/>
            </a:ln>
            <a:effectLst/>
          </p:spPr>
          <p:txBody>
            <a:bodyPr wrap="square" lIns="45719" tIns="45719" rIns="45719" bIns="45719" numCol="1" anchor="ctr">
              <a:noAutofit/>
            </a:bodyPr>
            <a:lstStyle/>
            <a:p>
              <a:pPr/>
            </a:p>
          </p:txBody>
        </p:sp>
      </p:grpSp>
      <p:sp>
        <p:nvSpPr>
          <p:cNvPr id="448" name="Content Placeholder 12"/>
          <p:cNvSpPr txBox="1"/>
          <p:nvPr>
            <p:ph type="body" sz="quarter" idx="1"/>
          </p:nvPr>
        </p:nvSpPr>
        <p:spPr>
          <a:xfrm>
            <a:off x="5556061" y="1290634"/>
            <a:ext cx="5866905" cy="2138366"/>
          </a:xfrm>
          <a:prstGeom prst="rect">
            <a:avLst/>
          </a:prstGeom>
        </p:spPr>
        <p:txBody>
          <a:bodyPr/>
          <a:lstStyle>
            <a:lvl1pPr marL="0" indent="0">
              <a:buSzTx/>
              <a:buFont typeface="Wingdings 3"/>
              <a:buNone/>
              <a:defRPr b="1" sz="2400"/>
            </a:lvl1pPr>
          </a:lstStyle>
          <a:p>
            <a:pPr/>
            <a:r>
              <a:t>I saw this guy in our pond today. I am pretty sure you know what it is…</a:t>
            </a:r>
          </a:p>
        </p:txBody>
      </p:sp>
      <p:sp>
        <p:nvSpPr>
          <p:cNvPr id="449" name="Flowchart: Connector 13"/>
          <p:cNvSpPr/>
          <p:nvPr/>
        </p:nvSpPr>
        <p:spPr>
          <a:xfrm>
            <a:off x="1914143" y="2438400"/>
            <a:ext cx="2974850" cy="2596896"/>
          </a:xfrm>
          <a:prstGeom prst="ellipse">
            <a:avLst/>
          </a:prstGeom>
          <a:ln w="19050" cap="rnd">
            <a:solidFill>
              <a:srgbClr val="830C4A"/>
            </a:solidFill>
          </a:ln>
        </p:spPr>
        <p:txBody>
          <a:bodyPr lIns="45719" rIns="45719" anchor="ctr"/>
          <a:lstStyle/>
          <a:p>
            <a:pPr algn="ctr">
              <a:defRPr>
                <a:solidFill>
                  <a:srgbClr val="FFFF00"/>
                </a:solidFill>
              </a:defRPr>
            </a:pPr>
          </a:p>
        </p:txBody>
      </p:sp>
      <p:pic>
        <p:nvPicPr>
          <p:cNvPr id="450" name="Graphic 15" descr="Graphic 15"/>
          <p:cNvPicPr>
            <a:picLocks noChangeAspect="1"/>
          </p:cNvPicPr>
          <p:nvPr/>
        </p:nvPicPr>
        <p:blipFill>
          <a:blip r:embed="rId3">
            <a:extLst/>
          </a:blip>
          <a:stretch>
            <a:fillRect/>
          </a:stretch>
        </p:blipFill>
        <p:spPr>
          <a:xfrm>
            <a:off x="3039022" y="862448"/>
            <a:ext cx="2053884" cy="2087766"/>
          </a:xfrm>
          <a:prstGeom prst="rect">
            <a:avLst/>
          </a:prstGeom>
          <a:ln w="12700">
            <a:miter lim="400000"/>
          </a:ln>
        </p:spPr>
      </p:pic>
      <p:sp>
        <p:nvSpPr>
          <p:cNvPr id="451" name="TextBox 16"/>
          <p:cNvSpPr txBox="1"/>
          <p:nvPr/>
        </p:nvSpPr>
        <p:spPr>
          <a:xfrm>
            <a:off x="7507224" y="2950213"/>
            <a:ext cx="3841084" cy="207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14350" indent="-514350">
              <a:buSzPct val="100000"/>
              <a:buAutoNum type="alphaUcPeriod" startAt="1"/>
              <a:defRPr sz="3200"/>
            </a:pPr>
            <a:r>
              <a:t>Salamander</a:t>
            </a:r>
          </a:p>
          <a:p>
            <a:pPr marL="514350" indent="-514350">
              <a:buSzPct val="100000"/>
              <a:buAutoNum type="alphaUcPeriod" startAt="1"/>
              <a:defRPr sz="3200"/>
            </a:pPr>
            <a:r>
              <a:t>Frog</a:t>
            </a:r>
          </a:p>
          <a:p>
            <a:pPr marL="514350" indent="-514350">
              <a:buSzPct val="100000"/>
              <a:buAutoNum type="alphaUcPeriod" startAt="1"/>
              <a:defRPr sz="3200"/>
            </a:pPr>
            <a:r>
              <a:t>Snake</a:t>
            </a:r>
          </a:p>
          <a:p>
            <a:pPr marL="514350" indent="-514350">
              <a:buSzPct val="100000"/>
              <a:buAutoNum type="alphaUcPeriod" startAt="1"/>
              <a:defRPr sz="3200"/>
            </a:pPr>
            <a:r>
              <a:t>Unicorn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Title 1"/>
          <p:cNvSpPr txBox="1"/>
          <p:nvPr>
            <p:ph type="title"/>
          </p:nvPr>
        </p:nvSpPr>
        <p:spPr>
          <a:xfrm>
            <a:off x="5203642" y="1071110"/>
            <a:ext cx="7811787" cy="4308495"/>
          </a:xfrm>
          <a:prstGeom prst="rect">
            <a:avLst/>
          </a:prstGeom>
        </p:spPr>
        <p:txBody>
          <a:bodyPr anchor="ctr"/>
          <a:lstStyle>
            <a:lvl1pPr>
              <a:defRPr sz="4200">
                <a:solidFill>
                  <a:srgbClr val="000000"/>
                </a:solidFill>
              </a:defRPr>
            </a:lvl1pPr>
          </a:lstStyle>
          <a:p>
            <a:pPr/>
            <a:r>
              <a:t>Do you know where frogs spend the winter?</a:t>
            </a:r>
          </a:p>
        </p:txBody>
      </p:sp>
      <p:sp>
        <p:nvSpPr>
          <p:cNvPr id="454" name="TextBox 6"/>
          <p:cNvSpPr txBox="1"/>
          <p:nvPr/>
        </p:nvSpPr>
        <p:spPr>
          <a:xfrm rot="783551">
            <a:off x="3635885" y="1072151"/>
            <a:ext cx="31421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M</a:t>
            </a:r>
          </a:p>
        </p:txBody>
      </p:sp>
      <p:sp>
        <p:nvSpPr>
          <p:cNvPr id="455" name="TextBox 8"/>
          <p:cNvSpPr txBox="1"/>
          <p:nvPr/>
        </p:nvSpPr>
        <p:spPr>
          <a:xfrm flipH="1" rot="803694">
            <a:off x="3542413" y="2807456"/>
            <a:ext cx="42673" cy="1270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92D050"/>
                </a:solidFill>
              </a:defRPr>
            </a:lvl1pPr>
          </a:lstStyle>
          <a:p>
            <a:pPr/>
            <a:r>
              <a:t>M</a:t>
            </a:r>
          </a:p>
        </p:txBody>
      </p:sp>
      <p:sp>
        <p:nvSpPr>
          <p:cNvPr id="456" name="TextBox 9"/>
          <p:cNvSpPr txBox="1"/>
          <p:nvPr/>
        </p:nvSpPr>
        <p:spPr>
          <a:xfrm rot="20988234">
            <a:off x="1533203" y="3973748"/>
            <a:ext cx="31421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M</a:t>
            </a:r>
          </a:p>
        </p:txBody>
      </p:sp>
      <p:sp>
        <p:nvSpPr>
          <p:cNvPr id="457" name="TextBox 10"/>
          <p:cNvSpPr txBox="1"/>
          <p:nvPr/>
        </p:nvSpPr>
        <p:spPr>
          <a:xfrm>
            <a:off x="2618231" y="2645664"/>
            <a:ext cx="25382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B0F0"/>
                </a:solidFill>
              </a:defRPr>
            </a:lvl1pPr>
          </a:lstStyle>
          <a:p>
            <a:pPr/>
            <a:r>
              <a:t>U</a:t>
            </a:r>
          </a:p>
        </p:txBody>
      </p:sp>
      <p:sp>
        <p:nvSpPr>
          <p:cNvPr id="458" name="TextBox 11"/>
          <p:cNvSpPr txBox="1"/>
          <p:nvPr/>
        </p:nvSpPr>
        <p:spPr>
          <a:xfrm rot="946296">
            <a:off x="2450166" y="3553501"/>
            <a:ext cx="25382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00"/>
                </a:solidFill>
              </a:defRPr>
            </a:lvl1pPr>
          </a:lstStyle>
          <a:p>
            <a:pPr/>
            <a:r>
              <a:t>U</a:t>
            </a:r>
          </a:p>
        </p:txBody>
      </p:sp>
      <p:sp>
        <p:nvSpPr>
          <p:cNvPr id="459" name="TextBox 12"/>
          <p:cNvSpPr txBox="1"/>
          <p:nvPr/>
        </p:nvSpPr>
        <p:spPr>
          <a:xfrm>
            <a:off x="4086152" y="2460998"/>
            <a:ext cx="25382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U</a:t>
            </a:r>
          </a:p>
        </p:txBody>
      </p:sp>
      <p:sp>
        <p:nvSpPr>
          <p:cNvPr id="460" name="TextBox 13"/>
          <p:cNvSpPr txBox="1"/>
          <p:nvPr/>
        </p:nvSpPr>
        <p:spPr>
          <a:xfrm rot="21233558">
            <a:off x="1444551" y="2680944"/>
            <a:ext cx="2742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D</a:t>
            </a:r>
          </a:p>
        </p:txBody>
      </p:sp>
      <p:sp>
        <p:nvSpPr>
          <p:cNvPr id="461" name="TextBox 14"/>
          <p:cNvSpPr txBox="1"/>
          <p:nvPr/>
        </p:nvSpPr>
        <p:spPr>
          <a:xfrm>
            <a:off x="2618231" y="1255775"/>
            <a:ext cx="27425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D</a:t>
            </a:r>
          </a:p>
        </p:txBody>
      </p:sp>
      <p:sp>
        <p:nvSpPr>
          <p:cNvPr id="462" name="TextBox 15"/>
          <p:cNvSpPr txBox="1"/>
          <p:nvPr/>
        </p:nvSpPr>
        <p:spPr>
          <a:xfrm>
            <a:off x="3227831" y="3843004"/>
            <a:ext cx="27425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D</a:t>
            </a:r>
          </a:p>
        </p:txBody>
      </p:sp>
      <p:sp>
        <p:nvSpPr>
          <p:cNvPr id="463" name="TextBox 16"/>
          <p:cNvSpPr txBox="1"/>
          <p:nvPr/>
        </p:nvSpPr>
        <p:spPr>
          <a:xfrm>
            <a:off x="2308557" y="5110972"/>
            <a:ext cx="2742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D</a:t>
            </a:r>
          </a:p>
        </p:txBody>
      </p:sp>
      <p:sp>
        <p:nvSpPr>
          <p:cNvPr id="464" name="TextBox 17"/>
          <p:cNvSpPr txBox="1"/>
          <p:nvPr/>
        </p:nvSpPr>
        <p:spPr>
          <a:xfrm>
            <a:off x="3126991" y="2121203"/>
            <a:ext cx="2742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EF53A5"/>
                </a:solidFill>
              </a:defRPr>
            </a:lvl1pPr>
          </a:lstStyle>
          <a:p>
            <a:pPr/>
            <a:r>
              <a:t>D</a:t>
            </a:r>
          </a:p>
        </p:txBody>
      </p:sp>
      <p:sp>
        <p:nvSpPr>
          <p:cNvPr id="465" name="TextBox 18"/>
          <p:cNvSpPr txBox="1"/>
          <p:nvPr/>
        </p:nvSpPr>
        <p:spPr>
          <a:xfrm rot="758501">
            <a:off x="1323429" y="4654838"/>
            <a:ext cx="25382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00"/>
                </a:solidFill>
              </a:defRPr>
            </a:lvl1pPr>
          </a:lstStyle>
          <a:p>
            <a:pPr/>
            <a:r>
              <a:t>U</a:t>
            </a:r>
          </a:p>
        </p:txBody>
      </p:sp>
      <p:sp>
        <p:nvSpPr>
          <p:cNvPr id="466" name="TextBox 19"/>
          <p:cNvSpPr txBox="1"/>
          <p:nvPr/>
        </p:nvSpPr>
        <p:spPr>
          <a:xfrm>
            <a:off x="988367" y="1078467"/>
            <a:ext cx="25382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2D050"/>
                </a:solidFill>
              </a:defRPr>
            </a:lvl1pPr>
          </a:lstStyle>
          <a:p>
            <a:pPr/>
            <a:r>
              <a:t>U</a:t>
            </a:r>
          </a:p>
        </p:txBody>
      </p:sp>
      <p:sp>
        <p:nvSpPr>
          <p:cNvPr id="467" name="TextBox 20"/>
          <p:cNvSpPr txBox="1"/>
          <p:nvPr/>
        </p:nvSpPr>
        <p:spPr>
          <a:xfrm>
            <a:off x="1929405" y="1853183"/>
            <a:ext cx="31421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0000"/>
                </a:solidFill>
              </a:defRPr>
            </a:lvl1pPr>
          </a:lstStyle>
          <a:p>
            <a:pPr/>
            <a:r>
              <a:t>M</a:t>
            </a:r>
          </a:p>
        </p:txBody>
      </p:sp>
      <p:sp>
        <p:nvSpPr>
          <p:cNvPr id="468" name="TextBox 21"/>
          <p:cNvSpPr txBox="1"/>
          <p:nvPr/>
        </p:nvSpPr>
        <p:spPr>
          <a:xfrm>
            <a:off x="4049033" y="4838437"/>
            <a:ext cx="31421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0000"/>
                </a:solidFill>
              </a:defRPr>
            </a:lvl1pPr>
          </a:lstStyle>
          <a:p>
            <a:pPr/>
            <a:r>
              <a:t>M</a:t>
            </a:r>
          </a:p>
        </p:txBody>
      </p:sp>
      <p:sp>
        <p:nvSpPr>
          <p:cNvPr id="469" name="TextBox 23"/>
          <p:cNvSpPr txBox="1"/>
          <p:nvPr/>
        </p:nvSpPr>
        <p:spPr>
          <a:xfrm>
            <a:off x="6835265" y="3974591"/>
            <a:ext cx="1915044"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HINT</a:t>
            </a:r>
          </a:p>
        </p:txBody>
      </p:sp>
      <p:pic>
        <p:nvPicPr>
          <p:cNvPr id="470" name="Graphic 25" descr="Graphic 25"/>
          <p:cNvPicPr>
            <a:picLocks noChangeAspect="1"/>
          </p:cNvPicPr>
          <p:nvPr/>
        </p:nvPicPr>
        <p:blipFill>
          <a:blip r:embed="rId2">
            <a:extLst/>
          </a:blip>
          <a:stretch>
            <a:fillRect/>
          </a:stretch>
        </p:blipFill>
        <p:spPr>
          <a:xfrm>
            <a:off x="5988763" y="3850437"/>
            <a:ext cx="799718" cy="799718"/>
          </a:xfrm>
          <a:prstGeom prst="rect">
            <a:avLst/>
          </a:prstGeom>
          <a:ln w="12700">
            <a:miter lim="400000"/>
          </a:ln>
        </p:spPr>
      </p:pic>
      <p:sp>
        <p:nvSpPr>
          <p:cNvPr id="471" name="TextBox 26"/>
          <p:cNvSpPr txBox="1"/>
          <p:nvPr/>
        </p:nvSpPr>
        <p:spPr>
          <a:xfrm>
            <a:off x="3879441" y="1853183"/>
            <a:ext cx="24390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00"/>
                </a:solidFill>
              </a:defRPr>
            </a:lvl1pPr>
          </a:lstStyle>
          <a:p>
            <a:pPr/>
            <a:r>
              <a:t>M</a:t>
            </a:r>
          </a:p>
        </p:txBody>
      </p:sp>
      <p:sp>
        <p:nvSpPr>
          <p:cNvPr id="472" name="TextBox 27"/>
          <p:cNvSpPr txBox="1"/>
          <p:nvPr/>
        </p:nvSpPr>
        <p:spPr>
          <a:xfrm rot="708381">
            <a:off x="1621231" y="1079412"/>
            <a:ext cx="31421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B0F0"/>
                </a:solidFill>
              </a:defRPr>
            </a:lvl1pPr>
          </a:lstStyle>
          <a:p>
            <a:pPr/>
            <a:r>
              <a:t>M</a:t>
            </a:r>
          </a:p>
        </p:txBody>
      </p:sp>
      <p:sp>
        <p:nvSpPr>
          <p:cNvPr id="473" name="TextBox 28"/>
          <p:cNvSpPr txBox="1"/>
          <p:nvPr/>
        </p:nvSpPr>
        <p:spPr>
          <a:xfrm rot="1162320">
            <a:off x="813300" y="3553696"/>
            <a:ext cx="31421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0000"/>
                </a:solidFill>
              </a:defRPr>
            </a:lvl1pPr>
          </a:lstStyle>
          <a:p>
            <a:pPr/>
            <a:r>
              <a:t>M</a:t>
            </a:r>
          </a:p>
        </p:txBody>
      </p:sp>
      <p:sp>
        <p:nvSpPr>
          <p:cNvPr id="474" name="TextBox 29"/>
          <p:cNvSpPr txBox="1"/>
          <p:nvPr/>
        </p:nvSpPr>
        <p:spPr>
          <a:xfrm rot="20940582">
            <a:off x="3583578" y="5875635"/>
            <a:ext cx="31421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00"/>
                </a:solidFill>
              </a:defRPr>
            </a:lvl1pPr>
          </a:lstStyle>
          <a:p>
            <a:pPr/>
            <a:r>
              <a:t>M</a:t>
            </a:r>
          </a:p>
        </p:txBody>
      </p:sp>
      <p:sp>
        <p:nvSpPr>
          <p:cNvPr id="475" name="TextBox 30"/>
          <p:cNvSpPr txBox="1"/>
          <p:nvPr/>
        </p:nvSpPr>
        <p:spPr>
          <a:xfrm rot="1395922">
            <a:off x="1155743" y="5876482"/>
            <a:ext cx="24390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00B0F0"/>
                </a:solidFill>
              </a:defRPr>
            </a:lvl1pPr>
          </a:lstStyle>
          <a:p>
            <a:pPr/>
            <a:r>
              <a:t>M</a:t>
            </a:r>
          </a:p>
        </p:txBody>
      </p:sp>
      <p:sp>
        <p:nvSpPr>
          <p:cNvPr id="476" name="TextBox 31"/>
          <p:cNvSpPr txBox="1"/>
          <p:nvPr/>
        </p:nvSpPr>
        <p:spPr>
          <a:xfrm rot="20821201">
            <a:off x="2953629" y="4712182"/>
            <a:ext cx="31421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B0F0"/>
                </a:solidFill>
              </a:defRPr>
            </a:lvl1pPr>
          </a:lstStyle>
          <a:p>
            <a:pPr/>
            <a:r>
              <a:t>M</a:t>
            </a:r>
          </a:p>
        </p:txBody>
      </p:sp>
      <p:sp>
        <p:nvSpPr>
          <p:cNvPr id="477" name="TextBox 32"/>
          <p:cNvSpPr txBox="1"/>
          <p:nvPr/>
        </p:nvSpPr>
        <p:spPr>
          <a:xfrm rot="20668748">
            <a:off x="4344573" y="3920215"/>
            <a:ext cx="2742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EF53A5"/>
                </a:solidFill>
              </a:defRPr>
            </a:lvl1pPr>
          </a:lstStyle>
          <a:p>
            <a:pPr/>
            <a:r>
              <a:t>D</a:t>
            </a:r>
          </a:p>
        </p:txBody>
      </p:sp>
      <p:sp>
        <p:nvSpPr>
          <p:cNvPr id="478" name="TextBox 33"/>
          <p:cNvSpPr txBox="1"/>
          <p:nvPr/>
        </p:nvSpPr>
        <p:spPr>
          <a:xfrm rot="20899902">
            <a:off x="929777" y="2120226"/>
            <a:ext cx="2742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00"/>
                </a:solidFill>
              </a:defRPr>
            </a:lvl1pPr>
          </a:lstStyle>
          <a:p>
            <a:pPr/>
            <a:r>
              <a:t>D</a:t>
            </a:r>
          </a:p>
        </p:txBody>
      </p:sp>
      <p:sp>
        <p:nvSpPr>
          <p:cNvPr id="479" name="TextBox 34"/>
          <p:cNvSpPr txBox="1"/>
          <p:nvPr/>
        </p:nvSpPr>
        <p:spPr>
          <a:xfrm rot="19599606">
            <a:off x="2598151" y="800228"/>
            <a:ext cx="82619" cy="1270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EF53A5"/>
                </a:solidFill>
              </a:defRPr>
            </a:lvl1pPr>
          </a:lstStyle>
          <a:p>
            <a:pPr/>
            <a:r>
              <a:t>U</a:t>
            </a:r>
          </a:p>
        </p:txBody>
      </p:sp>
      <p:sp>
        <p:nvSpPr>
          <p:cNvPr id="480" name="TextBox 37"/>
          <p:cNvSpPr txBox="1"/>
          <p:nvPr/>
        </p:nvSpPr>
        <p:spPr>
          <a:xfrm>
            <a:off x="6482648" y="1296959"/>
            <a:ext cx="2515048" cy="551816"/>
          </a:xfrm>
          <a:prstGeom prst="rect">
            <a:avLst/>
          </a:prstGeom>
          <a:solidFill>
            <a:srgbClr val="92D050"/>
          </a:solidFill>
          <a:ln w="28575">
            <a:solidFill>
              <a:srgbClr val="00B050"/>
            </a:solidFill>
          </a:ln>
          <a:extLst>
            <a:ext uri="{C572A759-6A51-4108-AA02-DFA0A04FC94B}">
              <ma14:wrappingTextBoxFlag xmlns:ma14="http://schemas.microsoft.com/office/mac/drawingml/2011/main" val="1"/>
            </a:ext>
          </a:extLst>
        </p:spPr>
        <p:txBody>
          <a:bodyPr lIns="45719" rIns="45719">
            <a:spAutoFit/>
          </a:bodyPr>
          <a:lstStyle>
            <a:lvl1pPr>
              <a:defRPr sz="2800">
                <a:ln w="9525" cap="flat">
                  <a:solidFill>
                    <a:srgbClr val="00B050"/>
                  </a:solidFill>
                  <a:prstDash val="solid"/>
                  <a:round/>
                </a:ln>
              </a:defRPr>
            </a:lvl1pPr>
          </a:lstStyle>
          <a:p>
            <a:pPr/>
            <a:r>
              <a:t>It was a frog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1" name="Group 19"/>
          <p:cNvGrpSpPr/>
          <p:nvPr/>
        </p:nvGrpSpPr>
        <p:grpSpPr>
          <a:xfrm>
            <a:off x="0" y="0"/>
            <a:ext cx="12192001" cy="6858001"/>
            <a:chOff x="0" y="0"/>
            <a:chExt cx="12192000" cy="6858000"/>
          </a:xfrm>
        </p:grpSpPr>
        <p:sp>
          <p:nvSpPr>
            <p:cNvPr id="482" name="Rectangle 20"/>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83" name="Oval 21"/>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84" name="Oval 22"/>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85" name="Oval 23"/>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86" name="Oval 24"/>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87" name="Oval 25"/>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488"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45719" tIns="45719" rIns="45719" bIns="45719" numCol="1" anchor="t">
              <a:noAutofit/>
            </a:bodyPr>
            <a:lstStyle/>
            <a:p>
              <a:pPr/>
            </a:p>
          </p:txBody>
        </p:sp>
        <p:sp>
          <p:nvSpPr>
            <p:cNvPr id="489"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490"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492" name="Rectangle 3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p>
        </p:txBody>
      </p:sp>
      <p:sp>
        <p:nvSpPr>
          <p:cNvPr id="493" name="Title 1"/>
          <p:cNvSpPr txBox="1"/>
          <p:nvPr>
            <p:ph type="title"/>
          </p:nvPr>
        </p:nvSpPr>
        <p:spPr>
          <a:xfrm>
            <a:off x="1154953" y="973667"/>
            <a:ext cx="8761415" cy="706965"/>
          </a:xfrm>
          <a:prstGeom prst="rect">
            <a:avLst/>
          </a:prstGeom>
        </p:spPr>
        <p:txBody>
          <a:bodyPr anchor="ctr"/>
          <a:lstStyle>
            <a:lvl1pPr>
              <a:lnSpc>
                <a:spcPct val="90000"/>
              </a:lnSpc>
              <a:defRPr sz="2000"/>
            </a:lvl1pPr>
          </a:lstStyle>
          <a:p>
            <a:pPr/>
            <a:br/>
          </a:p>
        </p:txBody>
      </p:sp>
      <p:pic>
        <p:nvPicPr>
          <p:cNvPr id="494" name="Content Placeholder 9" descr="Content Placeholder 9"/>
          <p:cNvPicPr>
            <a:picLocks noChangeAspect="1"/>
          </p:cNvPicPr>
          <p:nvPr/>
        </p:nvPicPr>
        <p:blipFill>
          <a:blip r:embed="rId3">
            <a:extLst/>
          </a:blip>
          <a:stretch>
            <a:fillRect/>
          </a:stretch>
        </p:blipFill>
        <p:spPr>
          <a:xfrm rot="5400000">
            <a:off x="981618" y="3264208"/>
            <a:ext cx="2430346" cy="2090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6" y="0"/>
                </a:moveTo>
                <a:cubicBezTo>
                  <a:pt x="155" y="0"/>
                  <a:pt x="0" y="180"/>
                  <a:pt x="0" y="402"/>
                </a:cubicBezTo>
                <a:lnTo>
                  <a:pt x="0" y="21198"/>
                </a:lnTo>
                <a:cubicBezTo>
                  <a:pt x="0" y="21420"/>
                  <a:pt x="155" y="21600"/>
                  <a:pt x="346" y="21600"/>
                </a:cubicBezTo>
                <a:lnTo>
                  <a:pt x="21254" y="21600"/>
                </a:lnTo>
                <a:cubicBezTo>
                  <a:pt x="21445" y="21600"/>
                  <a:pt x="21600" y="21420"/>
                  <a:pt x="21600" y="21198"/>
                </a:cubicBezTo>
                <a:lnTo>
                  <a:pt x="21600" y="402"/>
                </a:lnTo>
                <a:cubicBezTo>
                  <a:pt x="21600" y="180"/>
                  <a:pt x="21445" y="0"/>
                  <a:pt x="21254" y="0"/>
                </a:cubicBezTo>
                <a:lnTo>
                  <a:pt x="346" y="0"/>
                </a:lnTo>
                <a:close/>
              </a:path>
            </a:pathLst>
          </a:custGeom>
          <a:ln w="12700">
            <a:miter lim="400000"/>
          </a:ln>
        </p:spPr>
      </p:pic>
      <p:pic>
        <p:nvPicPr>
          <p:cNvPr id="495" name="Graphic 12" descr="Graphic 12"/>
          <p:cNvPicPr>
            <a:picLocks noChangeAspect="1"/>
          </p:cNvPicPr>
          <p:nvPr/>
        </p:nvPicPr>
        <p:blipFill>
          <a:blip r:embed="rId4">
            <a:extLst/>
          </a:blip>
          <a:stretch>
            <a:fillRect/>
          </a:stretch>
        </p:blipFill>
        <p:spPr>
          <a:xfrm>
            <a:off x="3405840" y="3264208"/>
            <a:ext cx="2090650" cy="2090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 y="0"/>
                </a:moveTo>
                <a:cubicBezTo>
                  <a:pt x="180" y="0"/>
                  <a:pt x="0" y="180"/>
                  <a:pt x="0" y="402"/>
                </a:cubicBezTo>
                <a:lnTo>
                  <a:pt x="0" y="21198"/>
                </a:lnTo>
                <a:cubicBezTo>
                  <a:pt x="0" y="21420"/>
                  <a:pt x="180" y="21600"/>
                  <a:pt x="402" y="21600"/>
                </a:cubicBezTo>
                <a:lnTo>
                  <a:pt x="21198" y="21600"/>
                </a:lnTo>
                <a:cubicBezTo>
                  <a:pt x="21420" y="21600"/>
                  <a:pt x="21600" y="21420"/>
                  <a:pt x="21600" y="21198"/>
                </a:cubicBezTo>
                <a:lnTo>
                  <a:pt x="21600" y="402"/>
                </a:lnTo>
                <a:cubicBezTo>
                  <a:pt x="21600" y="180"/>
                  <a:pt x="21420" y="0"/>
                  <a:pt x="21198" y="0"/>
                </a:cubicBezTo>
                <a:lnTo>
                  <a:pt x="402" y="0"/>
                </a:lnTo>
                <a:close/>
              </a:path>
            </a:pathLst>
          </a:custGeom>
          <a:ln w="12700">
            <a:miter lim="400000"/>
          </a:ln>
        </p:spPr>
      </p:pic>
      <p:sp>
        <p:nvSpPr>
          <p:cNvPr id="496" name="TextBox 13"/>
          <p:cNvSpPr txBox="1"/>
          <p:nvPr/>
        </p:nvSpPr>
        <p:spPr>
          <a:xfrm>
            <a:off x="5849111" y="2603498"/>
            <a:ext cx="5298102" cy="379680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1000"/>
              </a:spcBef>
              <a:defRPr b="1">
                <a:solidFill>
                  <a:srgbClr val="404040"/>
                </a:solidFill>
              </a:defRPr>
            </a:lvl1pPr>
          </a:lstStyle>
          <a:p>
            <a:pPr/>
            <a:r>
              <a:t>In this picture is a little feather, some straw, dirt and poop. The poop is the size of a marble. Guess what it is from.</a:t>
            </a:r>
          </a:p>
        </p:txBody>
      </p:sp>
      <p:sp>
        <p:nvSpPr>
          <p:cNvPr id="497" name="TextBox 10"/>
          <p:cNvSpPr txBox="1"/>
          <p:nvPr/>
        </p:nvSpPr>
        <p:spPr>
          <a:xfrm>
            <a:off x="5500468" y="1363712"/>
            <a:ext cx="6203853" cy="1650366"/>
          </a:xfrm>
          <a:prstGeom prst="rect">
            <a:avLst/>
          </a:prstGeom>
          <a:gradFill>
            <a:gsLst>
              <a:gs pos="0">
                <a:schemeClr val="accent5">
                  <a:hueOff val="-234118"/>
                  <a:satOff val="-3203"/>
                  <a:lumOff val="29901"/>
                </a:schemeClr>
              </a:gs>
              <a:gs pos="100000">
                <a:schemeClr val="accent5">
                  <a:hueOff val="-79854"/>
                  <a:lumOff val="11410"/>
                </a:schemeClr>
              </a:gs>
            </a:gsLst>
            <a:lin ang="5400000"/>
          </a:gradFill>
          <a:ln cap="rnd">
            <a:solidFill>
              <a:schemeClr val="accent5"/>
            </a:solidFill>
          </a:ln>
          <a:extLst>
            <a:ext uri="{C572A759-6A51-4108-AA02-DFA0A04FC94B}">
              <ma14:wrappingTextBoxFlag xmlns:ma14="http://schemas.microsoft.com/office/mac/drawingml/2011/main" val="1"/>
            </a:ext>
          </a:extLst>
        </p:spPr>
        <p:txBody>
          <a:bodyPr lIns="45719" rIns="45719">
            <a:spAutoFit/>
          </a:bodyPr>
          <a:lstStyle/>
          <a:p>
            <a:pPr>
              <a:spcBef>
                <a:spcPts val="600"/>
              </a:spcBef>
              <a:defRPr sz="3200"/>
            </a:pPr>
            <a:r>
              <a:t>Frogs like to burrow into the </a:t>
            </a:r>
            <a:r>
              <a:rPr b="1" sz="3600"/>
              <a:t>MUD</a:t>
            </a:r>
            <a:r>
              <a:t> and hibernate in the winter.</a:t>
            </a:r>
          </a:p>
        </p:txBody>
      </p:sp>
      <p:sp>
        <p:nvSpPr>
          <p:cNvPr id="498" name="TextBox 14"/>
          <p:cNvSpPr txBox="1"/>
          <p:nvPr/>
        </p:nvSpPr>
        <p:spPr>
          <a:xfrm>
            <a:off x="6629400" y="3206495"/>
            <a:ext cx="3151450"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600"/>
              </a:spcBef>
            </a:pPr>
          </a:p>
          <a:p>
            <a:pPr>
              <a:spcBef>
                <a:spcPts val="600"/>
              </a:spcBef>
            </a:pPr>
            <a:r>
              <a:t>Now, totally unrelated…</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9" name="Group 99"/>
          <p:cNvGrpSpPr/>
          <p:nvPr/>
        </p:nvGrpSpPr>
        <p:grpSpPr>
          <a:xfrm>
            <a:off x="0" y="0"/>
            <a:ext cx="12192001" cy="6858001"/>
            <a:chOff x="0" y="0"/>
            <a:chExt cx="12192000" cy="6858000"/>
          </a:xfrm>
        </p:grpSpPr>
        <p:sp>
          <p:nvSpPr>
            <p:cNvPr id="500" name="Rectangle 100"/>
            <p:cNvSpPr/>
            <p:nvPr/>
          </p:nvSpPr>
          <p:spPr>
            <a:xfrm>
              <a:off x="0" y="0"/>
              <a:ext cx="12192000" cy="68580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1" name="Oval 101"/>
            <p:cNvSpPr/>
            <p:nvPr/>
          </p:nvSpPr>
          <p:spPr>
            <a:xfrm>
              <a:off x="-1" y="2667000"/>
              <a:ext cx="4191001" cy="4191001"/>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2" name="Oval 102"/>
            <p:cNvSpPr/>
            <p:nvPr/>
          </p:nvSpPr>
          <p:spPr>
            <a:xfrm>
              <a:off x="-1" y="2895600"/>
              <a:ext cx="2362201" cy="2362201"/>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3" name="Oval 103"/>
            <p:cNvSpPr/>
            <p:nvPr/>
          </p:nvSpPr>
          <p:spPr>
            <a:xfrm>
              <a:off x="8609012" y="5867400"/>
              <a:ext cx="990601" cy="990601"/>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4" name="Oval 104"/>
            <p:cNvSpPr/>
            <p:nvPr/>
          </p:nvSpPr>
          <p:spPr>
            <a:xfrm>
              <a:off x="8609012" y="1676399"/>
              <a:ext cx="2819401" cy="2819401"/>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5" name="Oval 105"/>
            <p:cNvSpPr/>
            <p:nvPr/>
          </p:nvSpPr>
          <p:spPr>
            <a:xfrm>
              <a:off x="7999412" y="8463"/>
              <a:ext cx="1600201" cy="160020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6" name="Freeform 5"/>
            <p:cNvSpPr/>
            <p:nvPr/>
          </p:nvSpPr>
          <p:spPr>
            <a:xfrm rot="21010067">
              <a:off x="8490951" y="179751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7" name="Freeform 5"/>
            <p:cNvSpPr/>
            <p:nvPr/>
          </p:nvSpPr>
          <p:spPr>
            <a:xfrm>
              <a:off x="459506" y="1866405"/>
              <a:ext cx="11277601" cy="453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08"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000000"/>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510" name="Rectangle 110"/>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511" name="Rectangle 112"/>
          <p:cNvSpPr/>
          <p:nvPr/>
        </p:nvSpPr>
        <p:spPr>
          <a:xfrm>
            <a:off x="0" y="-1588"/>
            <a:ext cx="12192000" cy="6858001"/>
          </a:xfrm>
          <a:prstGeom prst="rect">
            <a:avLst/>
          </a:prstGeom>
          <a:blipFill>
            <a:blip r:embed="rId2"/>
            <a:stretch>
              <a:fillRect/>
            </a:stretch>
          </a:blipFill>
          <a:ln w="12700">
            <a:miter lim="400000"/>
          </a:ln>
        </p:spPr>
        <p:txBody>
          <a:bodyPr lIns="45719" rIns="45719"/>
          <a:lstStyle/>
          <a:p>
            <a:pPr>
              <a:defRPr>
                <a:solidFill>
                  <a:srgbClr val="FFFFFF"/>
                </a:solidFill>
              </a:defRPr>
            </a:pPr>
          </a:p>
        </p:txBody>
      </p:sp>
      <p:sp>
        <p:nvSpPr>
          <p:cNvPr id="512" name="Freeform: Shape 114"/>
          <p:cNvSpPr/>
          <p:nvPr/>
        </p:nvSpPr>
        <p:spPr>
          <a:xfrm rot="16200000">
            <a:off x="5171964" y="-140867"/>
            <a:ext cx="6053671" cy="7139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
                </a:moveTo>
                <a:lnTo>
                  <a:pt x="21600" y="21600"/>
                </a:lnTo>
                <a:lnTo>
                  <a:pt x="0" y="21600"/>
                </a:lnTo>
                <a:lnTo>
                  <a:pt x="0" y="0"/>
                </a:lnTo>
                <a:lnTo>
                  <a:pt x="127" y="17"/>
                </a:lnTo>
                <a:lnTo>
                  <a:pt x="501" y="65"/>
                </a:lnTo>
                <a:lnTo>
                  <a:pt x="773" y="100"/>
                </a:lnTo>
                <a:lnTo>
                  <a:pt x="1097" y="136"/>
                </a:lnTo>
                <a:lnTo>
                  <a:pt x="1482" y="179"/>
                </a:lnTo>
                <a:lnTo>
                  <a:pt x="1907" y="224"/>
                </a:lnTo>
                <a:lnTo>
                  <a:pt x="2387" y="272"/>
                </a:lnTo>
                <a:lnTo>
                  <a:pt x="2910" y="323"/>
                </a:lnTo>
                <a:lnTo>
                  <a:pt x="3478" y="374"/>
                </a:lnTo>
                <a:lnTo>
                  <a:pt x="4082" y="426"/>
                </a:lnTo>
                <a:lnTo>
                  <a:pt x="4735" y="473"/>
                </a:lnTo>
                <a:lnTo>
                  <a:pt x="5417" y="519"/>
                </a:lnTo>
                <a:lnTo>
                  <a:pt x="6139" y="561"/>
                </a:lnTo>
                <a:lnTo>
                  <a:pt x="6890" y="601"/>
                </a:lnTo>
                <a:lnTo>
                  <a:pt x="7674" y="639"/>
                </a:lnTo>
                <a:lnTo>
                  <a:pt x="8076" y="652"/>
                </a:lnTo>
                <a:lnTo>
                  <a:pt x="8487" y="667"/>
                </a:lnTo>
                <a:lnTo>
                  <a:pt x="8904" y="680"/>
                </a:lnTo>
                <a:lnTo>
                  <a:pt x="9323" y="689"/>
                </a:lnTo>
                <a:lnTo>
                  <a:pt x="9750" y="697"/>
                </a:lnTo>
                <a:lnTo>
                  <a:pt x="10182" y="706"/>
                </a:lnTo>
                <a:lnTo>
                  <a:pt x="10623" y="712"/>
                </a:lnTo>
                <a:lnTo>
                  <a:pt x="11068" y="712"/>
                </a:lnTo>
                <a:lnTo>
                  <a:pt x="11517" y="714"/>
                </a:lnTo>
                <a:lnTo>
                  <a:pt x="11971" y="712"/>
                </a:lnTo>
                <a:lnTo>
                  <a:pt x="12431" y="706"/>
                </a:lnTo>
                <a:lnTo>
                  <a:pt x="12891" y="701"/>
                </a:lnTo>
                <a:lnTo>
                  <a:pt x="13357" y="689"/>
                </a:lnTo>
                <a:lnTo>
                  <a:pt x="13828" y="677"/>
                </a:lnTo>
                <a:lnTo>
                  <a:pt x="14299" y="664"/>
                </a:lnTo>
                <a:lnTo>
                  <a:pt x="14774" y="644"/>
                </a:lnTo>
                <a:lnTo>
                  <a:pt x="15254" y="621"/>
                </a:lnTo>
                <a:lnTo>
                  <a:pt x="15736" y="599"/>
                </a:lnTo>
                <a:lnTo>
                  <a:pt x="16217" y="570"/>
                </a:lnTo>
                <a:lnTo>
                  <a:pt x="16705" y="536"/>
                </a:lnTo>
                <a:lnTo>
                  <a:pt x="17187" y="502"/>
                </a:lnTo>
                <a:lnTo>
                  <a:pt x="17677" y="463"/>
                </a:lnTo>
                <a:lnTo>
                  <a:pt x="18170" y="419"/>
                </a:lnTo>
                <a:lnTo>
                  <a:pt x="18656" y="374"/>
                </a:lnTo>
                <a:lnTo>
                  <a:pt x="19148" y="321"/>
                </a:lnTo>
                <a:lnTo>
                  <a:pt x="19639" y="264"/>
                </a:lnTo>
                <a:lnTo>
                  <a:pt x="20131" y="207"/>
                </a:lnTo>
                <a:lnTo>
                  <a:pt x="20622" y="141"/>
                </a:lnTo>
                <a:lnTo>
                  <a:pt x="21110" y="74"/>
                </a:lnTo>
                <a:close/>
              </a:path>
            </a:pathLst>
          </a:custGeom>
          <a:solidFill>
            <a:srgbClr val="FFFFFF"/>
          </a:solidFill>
          <a:ln w="12700">
            <a:miter lim="400000"/>
          </a:ln>
        </p:spPr>
        <p:txBody>
          <a:bodyPr lIns="45719" rIns="45719"/>
          <a:lstStyle/>
          <a:p>
            <a:pPr>
              <a:defRPr>
                <a:solidFill>
                  <a:srgbClr val="FFFFFF"/>
                </a:solidFill>
              </a:defRPr>
            </a:pPr>
          </a:p>
        </p:txBody>
      </p:sp>
      <p:sp>
        <p:nvSpPr>
          <p:cNvPr id="513" name="Freeform 5"/>
          <p:cNvSpPr/>
          <p:nvPr/>
        </p:nvSpPr>
        <p:spPr>
          <a:xfrm>
            <a:off x="0" y="1587"/>
            <a:ext cx="12192001" cy="6856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a:miter lim="400000"/>
          </a:ln>
        </p:spPr>
        <p:txBody>
          <a:bodyPr lIns="45719" rIns="45719"/>
          <a:lstStyle/>
          <a:p>
            <a:pPr>
              <a:defRPr>
                <a:solidFill>
                  <a:srgbClr val="FFFFFF"/>
                </a:solidFill>
              </a:defRPr>
            </a:pPr>
          </a:p>
        </p:txBody>
      </p:sp>
      <p:sp>
        <p:nvSpPr>
          <p:cNvPr id="514" name="Title 9"/>
          <p:cNvSpPr txBox="1"/>
          <p:nvPr>
            <p:ph type="title"/>
          </p:nvPr>
        </p:nvSpPr>
        <p:spPr>
          <a:xfrm>
            <a:off x="1154954" y="973667"/>
            <a:ext cx="2942212" cy="1020233"/>
          </a:xfrm>
          <a:prstGeom prst="rect">
            <a:avLst/>
          </a:prstGeom>
        </p:spPr>
        <p:txBody>
          <a:bodyPr anchor="ctr"/>
          <a:lstStyle>
            <a:lvl1pPr defTabSz="434340">
              <a:lnSpc>
                <a:spcPct val="90000"/>
              </a:lnSpc>
              <a:defRPr sz="3040">
                <a:solidFill>
                  <a:srgbClr val="FFFFFF"/>
                </a:solidFill>
              </a:defRPr>
            </a:lvl1pPr>
          </a:lstStyle>
          <a:p>
            <a:pPr/>
            <a:r>
              <a:t>It is from one of these guys…</a:t>
            </a:r>
          </a:p>
        </p:txBody>
      </p:sp>
      <p:pic>
        <p:nvPicPr>
          <p:cNvPr id="515" name="Content Placeholder 11" descr="Content Placeholder 11"/>
          <p:cNvPicPr>
            <a:picLocks noChangeAspect="1"/>
          </p:cNvPicPr>
          <p:nvPr/>
        </p:nvPicPr>
        <p:blipFill>
          <a:blip r:embed="rId3">
            <a:extLst/>
          </a:blip>
          <a:stretch>
            <a:fillRect/>
          </a:stretch>
        </p:blipFill>
        <p:spPr>
          <a:xfrm rot="5400000">
            <a:off x="5765156" y="233264"/>
            <a:ext cx="5250499" cy="6391471"/>
          </a:xfrm>
          <a:prstGeom prst="rect">
            <a:avLst/>
          </a:prstGeom>
          <a:ln w="12700">
            <a:miter lim="400000"/>
          </a:ln>
        </p:spPr>
      </p:pic>
      <p:sp>
        <p:nvSpPr>
          <p:cNvPr id="516" name="Rectangle 118"/>
          <p:cNvSpPr/>
          <p:nvPr/>
        </p:nvSpPr>
        <p:spPr>
          <a:xfrm>
            <a:off x="10437811" y="0"/>
            <a:ext cx="685801" cy="1143000"/>
          </a:xfrm>
          <a:prstGeom prst="rect">
            <a:avLst/>
          </a:prstGeom>
          <a:solidFill>
            <a:schemeClr val="accent1"/>
          </a:solidFill>
          <a:ln w="12700">
            <a:miter lim="400000"/>
          </a:ln>
          <a:effectLst>
            <a:outerShdw sx="100000" sy="100000" kx="0" ky="0" algn="b" rotWithShape="0" blurRad="38100" dist="25400" dir="5400000">
              <a:srgbClr val="000000">
                <a:alpha val="45000"/>
              </a:srgbClr>
            </a:outerShdw>
          </a:effectLst>
        </p:spPr>
        <p:txBody>
          <a:bodyPr lIns="45719" rIns="45719"/>
          <a:lstStyle/>
          <a:p>
            <a:pPr>
              <a:defRPr>
                <a:solidFill>
                  <a:srgbClr val="FFFFFF"/>
                </a:solidFill>
              </a:defRPr>
            </a:pPr>
          </a:p>
        </p:txBody>
      </p:sp>
      <p:sp>
        <p:nvSpPr>
          <p:cNvPr id="517" name="Oval 120"/>
          <p:cNvSpPr/>
          <p:nvPr/>
        </p:nvSpPr>
        <p:spPr>
          <a:xfrm>
            <a:off x="0" y="2666999"/>
            <a:ext cx="4191000" cy="4191001"/>
          </a:xfrm>
          <a:prstGeom prst="ellipse">
            <a:avLst/>
          </a:prstGeom>
          <a:gradFill>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a:miter lim="400000"/>
          </a:ln>
        </p:spPr>
        <p:txBody>
          <a:bodyPr lIns="45719" rIns="45719"/>
          <a:lstStyle/>
          <a:p>
            <a:pPr>
              <a:defRPr>
                <a:solidFill>
                  <a:srgbClr val="FFFFFF"/>
                </a:solidFill>
              </a:defRPr>
            </a:pPr>
          </a:p>
        </p:txBody>
      </p:sp>
      <p:sp>
        <p:nvSpPr>
          <p:cNvPr id="518" name="Oval 122"/>
          <p:cNvSpPr/>
          <p:nvPr/>
        </p:nvSpPr>
        <p:spPr>
          <a:xfrm>
            <a:off x="0" y="2895600"/>
            <a:ext cx="2362200" cy="2362200"/>
          </a:xfrm>
          <a:prstGeom prst="ellipse">
            <a:avLst/>
          </a:prstGeom>
          <a:gradFill>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a:miter lim="400000"/>
          </a:ln>
        </p:spPr>
        <p:txBody>
          <a:bodyPr lIns="45719" rIns="45719"/>
          <a:lstStyle/>
          <a:p>
            <a:pPr>
              <a:defRPr>
                <a:solidFill>
                  <a:srgbClr val="FFFFFF"/>
                </a:solidFill>
              </a:defRPr>
            </a:pPr>
          </a:p>
        </p:txBody>
      </p:sp>
      <p:sp>
        <p:nvSpPr>
          <p:cNvPr id="519" name="TextBox 12"/>
          <p:cNvSpPr txBox="1"/>
          <p:nvPr/>
        </p:nvSpPr>
        <p:spPr>
          <a:xfrm>
            <a:off x="1200675" y="2667000"/>
            <a:ext cx="3042286" cy="3352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742949" indent="-742949">
              <a:spcBef>
                <a:spcPts val="1000"/>
              </a:spcBef>
              <a:buClr>
                <a:schemeClr val="accent1"/>
              </a:buClr>
              <a:buSzPct val="80000"/>
              <a:buAutoNum type="alphaUcPeriod" startAt="1"/>
              <a:defRPr sz="2800">
                <a:solidFill>
                  <a:srgbClr val="FFFFFF"/>
                </a:solidFill>
              </a:defRPr>
            </a:pPr>
            <a:r>
              <a:t>Goat</a:t>
            </a:r>
          </a:p>
          <a:p>
            <a:pPr marL="742949" indent="-742949">
              <a:spcBef>
                <a:spcPts val="1000"/>
              </a:spcBef>
              <a:buClr>
                <a:schemeClr val="accent1"/>
              </a:buClr>
              <a:buSzPct val="80000"/>
              <a:buAutoNum type="alphaUcPeriod" startAt="1"/>
              <a:defRPr sz="2800">
                <a:solidFill>
                  <a:srgbClr val="FFFFFF"/>
                </a:solidFill>
              </a:defRPr>
            </a:pPr>
            <a:r>
              <a:t>Donkey</a:t>
            </a:r>
          </a:p>
          <a:p>
            <a:pPr marL="742949" indent="-742949">
              <a:spcBef>
                <a:spcPts val="1000"/>
              </a:spcBef>
              <a:buClr>
                <a:schemeClr val="accent1"/>
              </a:buClr>
              <a:buSzPct val="80000"/>
              <a:buAutoNum type="alphaUcPeriod" startAt="1"/>
              <a:defRPr sz="2800">
                <a:solidFill>
                  <a:srgbClr val="FFFFFF"/>
                </a:solidFill>
              </a:defRPr>
            </a:pPr>
            <a:r>
              <a:t>Guinea Hen</a:t>
            </a:r>
          </a:p>
        </p:txBody>
      </p:sp>
      <p:sp>
        <p:nvSpPr>
          <p:cNvPr id="520" name="Freeform 5"/>
          <p:cNvSpPr/>
          <p:nvPr/>
        </p:nvSpPr>
        <p:spPr>
          <a:xfrm rot="15922489">
            <a:off x="3140486" y="1826076"/>
            <a:ext cx="3299408" cy="440928"/>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Ion Boardroom">
  <a:themeElements>
    <a:clrScheme name="Ion Boardroom">
      <a:dk1>
        <a:srgbClr val="000000"/>
      </a:dk1>
      <a:lt1>
        <a:srgbClr val="FFFFFF"/>
      </a:lt1>
      <a:dk2>
        <a:srgbClr val="A7A7A7"/>
      </a:dk2>
      <a:lt2>
        <a:srgbClr val="535353"/>
      </a:lt2>
      <a:accent1>
        <a:srgbClr val="B31166"/>
      </a:accent1>
      <a:accent2>
        <a:srgbClr val="E33D6F"/>
      </a:accent2>
      <a:accent3>
        <a:srgbClr val="E45F3C"/>
      </a:accent3>
      <a:accent4>
        <a:srgbClr val="E9943A"/>
      </a:accent4>
      <a:accent5>
        <a:srgbClr val="9B6BF2"/>
      </a:accent5>
      <a:accent6>
        <a:srgbClr val="D53DD0"/>
      </a:accent6>
      <a:hlink>
        <a:srgbClr val="0000FF"/>
      </a:hlink>
      <a:folHlink>
        <a:srgbClr val="FF00FF"/>
      </a:folHlink>
    </a:clrScheme>
    <a:fontScheme name="Ion Boardroom">
      <a:majorFont>
        <a:latin typeface="Century Gothic"/>
        <a:ea typeface="Century Gothic"/>
        <a:cs typeface="Century Gothic"/>
      </a:majorFont>
      <a:minorFont>
        <a:latin typeface="Helvetica"/>
        <a:ea typeface="Helvetica"/>
        <a:cs typeface="Helvetica"/>
      </a:minorFont>
    </a:fontScheme>
    <a:fmtScheme name="Ion Board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45000"/>
              </a:srgbClr>
            </a:outerShdw>
          </a:effectLst>
        </a:effectStyle>
        <a:effectStyle>
          <a:effectLst>
            <a:outerShdw sx="100000" sy="100000" kx="0" ky="0" algn="b" rotWithShape="0" blurRad="38100" dist="25400" dir="540000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4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on Boardroom">
  <a:themeElements>
    <a:clrScheme name="Ion Boardroom">
      <a:dk1>
        <a:srgbClr val="000000"/>
      </a:dk1>
      <a:lt1>
        <a:srgbClr val="FFFFFF"/>
      </a:lt1>
      <a:dk2>
        <a:srgbClr val="A7A7A7"/>
      </a:dk2>
      <a:lt2>
        <a:srgbClr val="535353"/>
      </a:lt2>
      <a:accent1>
        <a:srgbClr val="B31166"/>
      </a:accent1>
      <a:accent2>
        <a:srgbClr val="E33D6F"/>
      </a:accent2>
      <a:accent3>
        <a:srgbClr val="E45F3C"/>
      </a:accent3>
      <a:accent4>
        <a:srgbClr val="E9943A"/>
      </a:accent4>
      <a:accent5>
        <a:srgbClr val="9B6BF2"/>
      </a:accent5>
      <a:accent6>
        <a:srgbClr val="D53DD0"/>
      </a:accent6>
      <a:hlink>
        <a:srgbClr val="0000FF"/>
      </a:hlink>
      <a:folHlink>
        <a:srgbClr val="FF00FF"/>
      </a:folHlink>
    </a:clrScheme>
    <a:fontScheme name="Ion Boardroom">
      <a:majorFont>
        <a:latin typeface="Century Gothic"/>
        <a:ea typeface="Century Gothic"/>
        <a:cs typeface="Century Gothic"/>
      </a:majorFont>
      <a:minorFont>
        <a:latin typeface="Helvetica"/>
        <a:ea typeface="Helvetica"/>
        <a:cs typeface="Helvetica"/>
      </a:minorFont>
    </a:fontScheme>
    <a:fmtScheme name="Ion Board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45000"/>
              </a:srgbClr>
            </a:outerShdw>
          </a:effectLst>
        </a:effectStyle>
        <a:effectStyle>
          <a:effectLst>
            <a:outerShdw sx="100000" sy="100000" kx="0" ky="0" algn="b" rotWithShape="0" blurRad="38100" dist="25400" dir="540000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4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