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ECCC"/>
          </a:solidFill>
        </a:fill>
      </a:tcStyle>
    </a:wholeTbl>
    <a:band2H>
      <a:tcTxStyle b="def" i="def"/>
      <a:tcStyle>
        <a:tcBdr/>
        <a:fill>
          <a:solidFill>
            <a:srgbClr val="EFF6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1D4"/>
          </a:solidFill>
        </a:fill>
      </a:tcStyle>
    </a:wholeTbl>
    <a:band2H>
      <a:tcTxStyle b="def" i="def"/>
      <a:tcStyle>
        <a:tcBdr/>
        <a:fill>
          <a:solidFill>
            <a:srgbClr val="E7F0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9FD"/>
          </a:solidFill>
        </a:fill>
      </a:tcStyle>
    </a:wholeTbl>
    <a:band2H>
      <a:tcTxStyle b="def" i="def"/>
      <a:tcStyle>
        <a:tcBdr/>
        <a:fill>
          <a:solidFill>
            <a:srgbClr val="E8F4F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4" name="Shape 114"/>
          <p:cNvSpPr/>
          <p:nvPr>
            <p:ph type="sldImg"/>
          </p:nvPr>
        </p:nvSpPr>
        <p:spPr>
          <a:xfrm>
            <a:off x="1143000" y="685800"/>
            <a:ext cx="4572000" cy="3429000"/>
          </a:xfrm>
          <a:prstGeom prst="rect">
            <a:avLst/>
          </a:prstGeom>
        </p:spPr>
        <p:txBody>
          <a:bodyPr/>
          <a:lstStyle/>
          <a:p>
            <a:pPr/>
          </a:p>
        </p:txBody>
      </p:sp>
      <p:sp>
        <p:nvSpPr>
          <p:cNvPr id="115" name="Shape 11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Gill Sans MT"/>
      </a:defRPr>
    </a:lvl1pPr>
    <a:lvl2pPr indent="228600" defTabSz="457200" latinLnBrk="0">
      <a:defRPr sz="1200">
        <a:latin typeface="+mn-lt"/>
        <a:ea typeface="+mn-ea"/>
        <a:cs typeface="+mn-cs"/>
        <a:sym typeface="Gill Sans MT"/>
      </a:defRPr>
    </a:lvl2pPr>
    <a:lvl3pPr indent="457200" defTabSz="457200" latinLnBrk="0">
      <a:defRPr sz="1200">
        <a:latin typeface="+mn-lt"/>
        <a:ea typeface="+mn-ea"/>
        <a:cs typeface="+mn-cs"/>
        <a:sym typeface="Gill Sans MT"/>
      </a:defRPr>
    </a:lvl3pPr>
    <a:lvl4pPr indent="685800" defTabSz="457200" latinLnBrk="0">
      <a:defRPr sz="1200">
        <a:latin typeface="+mn-lt"/>
        <a:ea typeface="+mn-ea"/>
        <a:cs typeface="+mn-cs"/>
        <a:sym typeface="Gill Sans MT"/>
      </a:defRPr>
    </a:lvl4pPr>
    <a:lvl5pPr indent="914400" defTabSz="457200" latinLnBrk="0">
      <a:defRPr sz="1200">
        <a:latin typeface="+mn-lt"/>
        <a:ea typeface="+mn-ea"/>
        <a:cs typeface="+mn-cs"/>
        <a:sym typeface="Gill Sans MT"/>
      </a:defRPr>
    </a:lvl5pPr>
    <a:lvl6pPr indent="1143000" defTabSz="457200" latinLnBrk="0">
      <a:defRPr sz="1200">
        <a:latin typeface="+mn-lt"/>
        <a:ea typeface="+mn-ea"/>
        <a:cs typeface="+mn-cs"/>
        <a:sym typeface="Gill Sans MT"/>
      </a:defRPr>
    </a:lvl6pPr>
    <a:lvl7pPr indent="1371600" defTabSz="457200" latinLnBrk="0">
      <a:defRPr sz="1200">
        <a:latin typeface="+mn-lt"/>
        <a:ea typeface="+mn-ea"/>
        <a:cs typeface="+mn-cs"/>
        <a:sym typeface="Gill Sans MT"/>
      </a:defRPr>
    </a:lvl7pPr>
    <a:lvl8pPr indent="1600200" defTabSz="457200" latinLnBrk="0">
      <a:defRPr sz="1200">
        <a:latin typeface="+mn-lt"/>
        <a:ea typeface="+mn-ea"/>
        <a:cs typeface="+mn-cs"/>
        <a:sym typeface="Gill Sans MT"/>
      </a:defRPr>
    </a:lvl8pPr>
    <a:lvl9pPr indent="1828800" defTabSz="457200" latinLnBrk="0">
      <a:defRPr sz="1200">
        <a:latin typeface="+mn-lt"/>
        <a:ea typeface="+mn-ea"/>
        <a:cs typeface="+mn-cs"/>
        <a:sym typeface="Gill Sans MT"/>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bg>
      <p:bgPr>
        <a:solidFill>
          <a:schemeClr val="accent1"/>
        </a:solidFill>
      </p:bgPr>
    </p:bg>
    <p:spTree>
      <p:nvGrpSpPr>
        <p:cNvPr id="1" name=""/>
        <p:cNvGrpSpPr/>
        <p:nvPr/>
      </p:nvGrpSpPr>
      <p:grpSpPr>
        <a:xfrm>
          <a:off x="0" y="0"/>
          <a:ext cx="0" cy="0"/>
          <a:chOff x="0" y="0"/>
          <a:chExt cx="0" cy="0"/>
        </a:xfrm>
      </p:grpSpPr>
      <p:sp>
        <p:nvSpPr>
          <p:cNvPr id="13" name="scalloped circleFreeform 6"/>
          <p:cNvSpPr/>
          <p:nvPr/>
        </p:nvSpPr>
        <p:spPr>
          <a:xfrm>
            <a:off x="3557015" y="630936"/>
            <a:ext cx="5235576" cy="5229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010" y="20"/>
                </a:lnTo>
                <a:lnTo>
                  <a:pt x="11213" y="72"/>
                </a:lnTo>
                <a:lnTo>
                  <a:pt x="11409" y="151"/>
                </a:lnTo>
                <a:lnTo>
                  <a:pt x="11612" y="249"/>
                </a:lnTo>
                <a:lnTo>
                  <a:pt x="11802" y="361"/>
                </a:lnTo>
                <a:lnTo>
                  <a:pt x="11999" y="479"/>
                </a:lnTo>
                <a:lnTo>
                  <a:pt x="12392" y="689"/>
                </a:lnTo>
                <a:lnTo>
                  <a:pt x="12581" y="767"/>
                </a:lnTo>
                <a:lnTo>
                  <a:pt x="12791" y="820"/>
                </a:lnTo>
                <a:lnTo>
                  <a:pt x="12994" y="846"/>
                </a:lnTo>
                <a:lnTo>
                  <a:pt x="13210" y="846"/>
                </a:lnTo>
                <a:lnTo>
                  <a:pt x="13433" y="833"/>
                </a:lnTo>
                <a:lnTo>
                  <a:pt x="13656" y="807"/>
                </a:lnTo>
                <a:lnTo>
                  <a:pt x="13878" y="774"/>
                </a:lnTo>
                <a:lnTo>
                  <a:pt x="14101" y="748"/>
                </a:lnTo>
                <a:lnTo>
                  <a:pt x="14324" y="728"/>
                </a:lnTo>
                <a:lnTo>
                  <a:pt x="14533" y="734"/>
                </a:lnTo>
                <a:lnTo>
                  <a:pt x="14736" y="761"/>
                </a:lnTo>
                <a:lnTo>
                  <a:pt x="14933" y="820"/>
                </a:lnTo>
                <a:lnTo>
                  <a:pt x="15096" y="905"/>
                </a:lnTo>
                <a:lnTo>
                  <a:pt x="15254" y="1016"/>
                </a:lnTo>
                <a:lnTo>
                  <a:pt x="15391" y="1148"/>
                </a:lnTo>
                <a:lnTo>
                  <a:pt x="15529" y="1298"/>
                </a:lnTo>
                <a:lnTo>
                  <a:pt x="15653" y="1456"/>
                </a:lnTo>
                <a:lnTo>
                  <a:pt x="15902" y="1784"/>
                </a:lnTo>
                <a:lnTo>
                  <a:pt x="16026" y="1941"/>
                </a:lnTo>
                <a:lnTo>
                  <a:pt x="16157" y="2092"/>
                </a:lnTo>
                <a:lnTo>
                  <a:pt x="16308" y="2223"/>
                </a:lnTo>
                <a:lnTo>
                  <a:pt x="16452" y="2341"/>
                </a:lnTo>
                <a:lnTo>
                  <a:pt x="16616" y="2433"/>
                </a:lnTo>
                <a:lnTo>
                  <a:pt x="16793" y="2511"/>
                </a:lnTo>
                <a:lnTo>
                  <a:pt x="16983" y="2577"/>
                </a:lnTo>
                <a:lnTo>
                  <a:pt x="17179" y="2636"/>
                </a:lnTo>
                <a:lnTo>
                  <a:pt x="17376" y="2689"/>
                </a:lnTo>
                <a:lnTo>
                  <a:pt x="17579" y="2741"/>
                </a:lnTo>
                <a:lnTo>
                  <a:pt x="17769" y="2800"/>
                </a:lnTo>
                <a:lnTo>
                  <a:pt x="17959" y="2866"/>
                </a:lnTo>
                <a:lnTo>
                  <a:pt x="18135" y="2944"/>
                </a:lnTo>
                <a:lnTo>
                  <a:pt x="18293" y="3043"/>
                </a:lnTo>
                <a:lnTo>
                  <a:pt x="18437" y="3161"/>
                </a:lnTo>
                <a:lnTo>
                  <a:pt x="18555" y="3305"/>
                </a:lnTo>
                <a:lnTo>
                  <a:pt x="18653" y="3462"/>
                </a:lnTo>
                <a:lnTo>
                  <a:pt x="18731" y="3639"/>
                </a:lnTo>
                <a:lnTo>
                  <a:pt x="18797" y="3830"/>
                </a:lnTo>
                <a:lnTo>
                  <a:pt x="18856" y="4020"/>
                </a:lnTo>
                <a:lnTo>
                  <a:pt x="18908" y="4223"/>
                </a:lnTo>
                <a:lnTo>
                  <a:pt x="18961" y="4420"/>
                </a:lnTo>
                <a:lnTo>
                  <a:pt x="19020" y="4616"/>
                </a:lnTo>
                <a:lnTo>
                  <a:pt x="19085" y="4807"/>
                </a:lnTo>
                <a:lnTo>
                  <a:pt x="19164" y="4984"/>
                </a:lnTo>
                <a:lnTo>
                  <a:pt x="19255" y="5148"/>
                </a:lnTo>
                <a:lnTo>
                  <a:pt x="19373" y="5292"/>
                </a:lnTo>
                <a:lnTo>
                  <a:pt x="19504" y="5443"/>
                </a:lnTo>
                <a:lnTo>
                  <a:pt x="19655" y="5574"/>
                </a:lnTo>
                <a:lnTo>
                  <a:pt x="19812" y="5698"/>
                </a:lnTo>
                <a:lnTo>
                  <a:pt x="19982" y="5823"/>
                </a:lnTo>
                <a:lnTo>
                  <a:pt x="20146" y="5948"/>
                </a:lnTo>
                <a:lnTo>
                  <a:pt x="20303" y="6072"/>
                </a:lnTo>
                <a:lnTo>
                  <a:pt x="20454" y="6210"/>
                </a:lnTo>
                <a:lnTo>
                  <a:pt x="20585" y="6348"/>
                </a:lnTo>
                <a:lnTo>
                  <a:pt x="20696" y="6505"/>
                </a:lnTo>
                <a:lnTo>
                  <a:pt x="20781" y="6669"/>
                </a:lnTo>
                <a:lnTo>
                  <a:pt x="20840" y="6866"/>
                </a:lnTo>
                <a:lnTo>
                  <a:pt x="20866" y="7069"/>
                </a:lnTo>
                <a:lnTo>
                  <a:pt x="20873" y="7279"/>
                </a:lnTo>
                <a:lnTo>
                  <a:pt x="20853" y="7502"/>
                </a:lnTo>
                <a:lnTo>
                  <a:pt x="20827" y="7725"/>
                </a:lnTo>
                <a:lnTo>
                  <a:pt x="20794" y="7948"/>
                </a:lnTo>
                <a:lnTo>
                  <a:pt x="20768" y="8170"/>
                </a:lnTo>
                <a:lnTo>
                  <a:pt x="20755" y="8393"/>
                </a:lnTo>
                <a:lnTo>
                  <a:pt x="20755" y="8610"/>
                </a:lnTo>
                <a:lnTo>
                  <a:pt x="20781" y="8813"/>
                </a:lnTo>
                <a:lnTo>
                  <a:pt x="20834" y="9016"/>
                </a:lnTo>
                <a:lnTo>
                  <a:pt x="20912" y="9207"/>
                </a:lnTo>
                <a:lnTo>
                  <a:pt x="21122" y="9600"/>
                </a:lnTo>
                <a:lnTo>
                  <a:pt x="21240" y="9797"/>
                </a:lnTo>
                <a:lnTo>
                  <a:pt x="21351" y="9987"/>
                </a:lnTo>
                <a:lnTo>
                  <a:pt x="21449" y="10190"/>
                </a:lnTo>
                <a:lnTo>
                  <a:pt x="21528" y="10387"/>
                </a:lnTo>
                <a:lnTo>
                  <a:pt x="21580" y="10590"/>
                </a:lnTo>
                <a:lnTo>
                  <a:pt x="21600" y="10800"/>
                </a:lnTo>
                <a:lnTo>
                  <a:pt x="21580" y="11010"/>
                </a:lnTo>
                <a:lnTo>
                  <a:pt x="21528" y="11213"/>
                </a:lnTo>
                <a:lnTo>
                  <a:pt x="21449" y="11410"/>
                </a:lnTo>
                <a:lnTo>
                  <a:pt x="21351" y="11613"/>
                </a:lnTo>
                <a:lnTo>
                  <a:pt x="21240" y="11803"/>
                </a:lnTo>
                <a:lnTo>
                  <a:pt x="21122" y="12000"/>
                </a:lnTo>
                <a:lnTo>
                  <a:pt x="20912" y="12393"/>
                </a:lnTo>
                <a:lnTo>
                  <a:pt x="20834" y="12584"/>
                </a:lnTo>
                <a:lnTo>
                  <a:pt x="20781" y="12787"/>
                </a:lnTo>
                <a:lnTo>
                  <a:pt x="20755" y="12990"/>
                </a:lnTo>
                <a:lnTo>
                  <a:pt x="20755" y="13207"/>
                </a:lnTo>
                <a:lnTo>
                  <a:pt x="20768" y="13430"/>
                </a:lnTo>
                <a:lnTo>
                  <a:pt x="20794" y="13652"/>
                </a:lnTo>
                <a:lnTo>
                  <a:pt x="20827" y="13875"/>
                </a:lnTo>
                <a:lnTo>
                  <a:pt x="20853" y="14098"/>
                </a:lnTo>
                <a:lnTo>
                  <a:pt x="20873" y="14321"/>
                </a:lnTo>
                <a:lnTo>
                  <a:pt x="20866" y="14531"/>
                </a:lnTo>
                <a:lnTo>
                  <a:pt x="20840" y="14734"/>
                </a:lnTo>
                <a:lnTo>
                  <a:pt x="20781" y="14931"/>
                </a:lnTo>
                <a:lnTo>
                  <a:pt x="20696" y="15095"/>
                </a:lnTo>
                <a:lnTo>
                  <a:pt x="20585" y="15252"/>
                </a:lnTo>
                <a:lnTo>
                  <a:pt x="20454" y="15390"/>
                </a:lnTo>
                <a:lnTo>
                  <a:pt x="20303" y="15528"/>
                </a:lnTo>
                <a:lnTo>
                  <a:pt x="20146" y="15652"/>
                </a:lnTo>
                <a:lnTo>
                  <a:pt x="19982" y="15777"/>
                </a:lnTo>
                <a:lnTo>
                  <a:pt x="19812" y="15902"/>
                </a:lnTo>
                <a:lnTo>
                  <a:pt x="19655" y="16026"/>
                </a:lnTo>
                <a:lnTo>
                  <a:pt x="19504" y="16157"/>
                </a:lnTo>
                <a:lnTo>
                  <a:pt x="19373" y="16308"/>
                </a:lnTo>
                <a:lnTo>
                  <a:pt x="19255" y="16452"/>
                </a:lnTo>
                <a:lnTo>
                  <a:pt x="19164" y="16616"/>
                </a:lnTo>
                <a:lnTo>
                  <a:pt x="19085" y="16793"/>
                </a:lnTo>
                <a:lnTo>
                  <a:pt x="19020" y="16984"/>
                </a:lnTo>
                <a:lnTo>
                  <a:pt x="18961" y="17180"/>
                </a:lnTo>
                <a:lnTo>
                  <a:pt x="18908" y="17377"/>
                </a:lnTo>
                <a:lnTo>
                  <a:pt x="18856" y="17580"/>
                </a:lnTo>
                <a:lnTo>
                  <a:pt x="18797" y="17770"/>
                </a:lnTo>
                <a:lnTo>
                  <a:pt x="18731" y="17961"/>
                </a:lnTo>
                <a:lnTo>
                  <a:pt x="18653" y="18138"/>
                </a:lnTo>
                <a:lnTo>
                  <a:pt x="18555" y="18295"/>
                </a:lnTo>
                <a:lnTo>
                  <a:pt x="18437" y="18439"/>
                </a:lnTo>
                <a:lnTo>
                  <a:pt x="18293" y="18557"/>
                </a:lnTo>
                <a:lnTo>
                  <a:pt x="18135" y="18656"/>
                </a:lnTo>
                <a:lnTo>
                  <a:pt x="17959" y="18734"/>
                </a:lnTo>
                <a:lnTo>
                  <a:pt x="17769" y="18800"/>
                </a:lnTo>
                <a:lnTo>
                  <a:pt x="17579" y="18859"/>
                </a:lnTo>
                <a:lnTo>
                  <a:pt x="17376" y="18911"/>
                </a:lnTo>
                <a:lnTo>
                  <a:pt x="17179" y="18964"/>
                </a:lnTo>
                <a:lnTo>
                  <a:pt x="16983" y="19023"/>
                </a:lnTo>
                <a:lnTo>
                  <a:pt x="16793" y="19089"/>
                </a:lnTo>
                <a:lnTo>
                  <a:pt x="16616" y="19167"/>
                </a:lnTo>
                <a:lnTo>
                  <a:pt x="16452" y="19259"/>
                </a:lnTo>
                <a:lnTo>
                  <a:pt x="16308" y="19377"/>
                </a:lnTo>
                <a:lnTo>
                  <a:pt x="16157" y="19508"/>
                </a:lnTo>
                <a:lnTo>
                  <a:pt x="16026" y="19659"/>
                </a:lnTo>
                <a:lnTo>
                  <a:pt x="15902" y="19816"/>
                </a:lnTo>
                <a:lnTo>
                  <a:pt x="15653" y="20144"/>
                </a:lnTo>
                <a:lnTo>
                  <a:pt x="15529" y="20302"/>
                </a:lnTo>
                <a:lnTo>
                  <a:pt x="15391" y="20452"/>
                </a:lnTo>
                <a:lnTo>
                  <a:pt x="15254" y="20584"/>
                </a:lnTo>
                <a:lnTo>
                  <a:pt x="15096" y="20695"/>
                </a:lnTo>
                <a:lnTo>
                  <a:pt x="14933" y="20780"/>
                </a:lnTo>
                <a:lnTo>
                  <a:pt x="14736" y="20839"/>
                </a:lnTo>
                <a:lnTo>
                  <a:pt x="14533" y="20866"/>
                </a:lnTo>
                <a:lnTo>
                  <a:pt x="14324" y="20872"/>
                </a:lnTo>
                <a:lnTo>
                  <a:pt x="14101" y="20852"/>
                </a:lnTo>
                <a:lnTo>
                  <a:pt x="13878" y="20826"/>
                </a:lnTo>
                <a:lnTo>
                  <a:pt x="13656" y="20793"/>
                </a:lnTo>
                <a:lnTo>
                  <a:pt x="13433" y="20767"/>
                </a:lnTo>
                <a:lnTo>
                  <a:pt x="13210" y="20754"/>
                </a:lnTo>
                <a:lnTo>
                  <a:pt x="12994" y="20754"/>
                </a:lnTo>
                <a:lnTo>
                  <a:pt x="12791" y="20780"/>
                </a:lnTo>
                <a:lnTo>
                  <a:pt x="12581" y="20833"/>
                </a:lnTo>
                <a:lnTo>
                  <a:pt x="12392" y="20911"/>
                </a:lnTo>
                <a:lnTo>
                  <a:pt x="11999" y="21121"/>
                </a:lnTo>
                <a:lnTo>
                  <a:pt x="11802" y="21239"/>
                </a:lnTo>
                <a:lnTo>
                  <a:pt x="11612" y="21351"/>
                </a:lnTo>
                <a:lnTo>
                  <a:pt x="11409" y="21449"/>
                </a:lnTo>
                <a:lnTo>
                  <a:pt x="11213" y="21528"/>
                </a:lnTo>
                <a:lnTo>
                  <a:pt x="11010" y="21580"/>
                </a:lnTo>
                <a:lnTo>
                  <a:pt x="10800" y="21600"/>
                </a:lnTo>
                <a:lnTo>
                  <a:pt x="10590" y="21580"/>
                </a:lnTo>
                <a:lnTo>
                  <a:pt x="10387" y="21528"/>
                </a:lnTo>
                <a:lnTo>
                  <a:pt x="10191" y="21449"/>
                </a:lnTo>
                <a:lnTo>
                  <a:pt x="9988" y="21351"/>
                </a:lnTo>
                <a:lnTo>
                  <a:pt x="9798" y="21239"/>
                </a:lnTo>
                <a:lnTo>
                  <a:pt x="9601" y="21121"/>
                </a:lnTo>
                <a:lnTo>
                  <a:pt x="9208" y="20911"/>
                </a:lnTo>
                <a:lnTo>
                  <a:pt x="9012" y="20833"/>
                </a:lnTo>
                <a:lnTo>
                  <a:pt x="8809" y="20780"/>
                </a:lnTo>
                <a:lnTo>
                  <a:pt x="8606" y="20754"/>
                </a:lnTo>
                <a:lnTo>
                  <a:pt x="8390" y="20754"/>
                </a:lnTo>
                <a:lnTo>
                  <a:pt x="8167" y="20767"/>
                </a:lnTo>
                <a:lnTo>
                  <a:pt x="7944" y="20793"/>
                </a:lnTo>
                <a:lnTo>
                  <a:pt x="7722" y="20826"/>
                </a:lnTo>
                <a:lnTo>
                  <a:pt x="7499" y="20852"/>
                </a:lnTo>
                <a:lnTo>
                  <a:pt x="7276" y="20872"/>
                </a:lnTo>
                <a:lnTo>
                  <a:pt x="7067" y="20866"/>
                </a:lnTo>
                <a:lnTo>
                  <a:pt x="6864" y="20839"/>
                </a:lnTo>
                <a:lnTo>
                  <a:pt x="6667" y="20780"/>
                </a:lnTo>
                <a:lnTo>
                  <a:pt x="6504" y="20695"/>
                </a:lnTo>
                <a:lnTo>
                  <a:pt x="6346" y="20584"/>
                </a:lnTo>
                <a:lnTo>
                  <a:pt x="6209" y="20452"/>
                </a:lnTo>
                <a:lnTo>
                  <a:pt x="6071" y="20302"/>
                </a:lnTo>
                <a:lnTo>
                  <a:pt x="5947" y="20144"/>
                </a:lnTo>
                <a:lnTo>
                  <a:pt x="5698" y="19816"/>
                </a:lnTo>
                <a:lnTo>
                  <a:pt x="5574" y="19659"/>
                </a:lnTo>
                <a:lnTo>
                  <a:pt x="5443" y="19508"/>
                </a:lnTo>
                <a:lnTo>
                  <a:pt x="5292" y="19377"/>
                </a:lnTo>
                <a:lnTo>
                  <a:pt x="5148" y="19259"/>
                </a:lnTo>
                <a:lnTo>
                  <a:pt x="4984" y="19167"/>
                </a:lnTo>
                <a:lnTo>
                  <a:pt x="4807" y="19089"/>
                </a:lnTo>
                <a:lnTo>
                  <a:pt x="4617" y="19023"/>
                </a:lnTo>
                <a:lnTo>
                  <a:pt x="4421" y="18964"/>
                </a:lnTo>
                <a:lnTo>
                  <a:pt x="4224" y="18911"/>
                </a:lnTo>
                <a:lnTo>
                  <a:pt x="4021" y="18859"/>
                </a:lnTo>
                <a:lnTo>
                  <a:pt x="3831" y="18800"/>
                </a:lnTo>
                <a:lnTo>
                  <a:pt x="3641" y="18734"/>
                </a:lnTo>
                <a:lnTo>
                  <a:pt x="3465" y="18656"/>
                </a:lnTo>
                <a:lnTo>
                  <a:pt x="3307" y="18557"/>
                </a:lnTo>
                <a:lnTo>
                  <a:pt x="3163" y="18439"/>
                </a:lnTo>
                <a:lnTo>
                  <a:pt x="3045" y="18295"/>
                </a:lnTo>
                <a:lnTo>
                  <a:pt x="2947" y="18138"/>
                </a:lnTo>
                <a:lnTo>
                  <a:pt x="2869" y="17961"/>
                </a:lnTo>
                <a:lnTo>
                  <a:pt x="2803" y="17770"/>
                </a:lnTo>
                <a:lnTo>
                  <a:pt x="2744" y="17580"/>
                </a:lnTo>
                <a:lnTo>
                  <a:pt x="2692" y="17377"/>
                </a:lnTo>
                <a:lnTo>
                  <a:pt x="2639" y="17180"/>
                </a:lnTo>
                <a:lnTo>
                  <a:pt x="2580" y="16984"/>
                </a:lnTo>
                <a:lnTo>
                  <a:pt x="2515" y="16793"/>
                </a:lnTo>
                <a:lnTo>
                  <a:pt x="2436" y="16616"/>
                </a:lnTo>
                <a:lnTo>
                  <a:pt x="2345" y="16452"/>
                </a:lnTo>
                <a:lnTo>
                  <a:pt x="2227" y="16308"/>
                </a:lnTo>
                <a:lnTo>
                  <a:pt x="2096" y="16157"/>
                </a:lnTo>
                <a:lnTo>
                  <a:pt x="1945" y="16026"/>
                </a:lnTo>
                <a:lnTo>
                  <a:pt x="1454" y="15652"/>
                </a:lnTo>
                <a:lnTo>
                  <a:pt x="1297" y="15528"/>
                </a:lnTo>
                <a:lnTo>
                  <a:pt x="1146" y="15390"/>
                </a:lnTo>
                <a:lnTo>
                  <a:pt x="1015" y="15252"/>
                </a:lnTo>
                <a:lnTo>
                  <a:pt x="904" y="15095"/>
                </a:lnTo>
                <a:lnTo>
                  <a:pt x="819" y="14931"/>
                </a:lnTo>
                <a:lnTo>
                  <a:pt x="760" y="14734"/>
                </a:lnTo>
                <a:lnTo>
                  <a:pt x="734" y="14531"/>
                </a:lnTo>
                <a:lnTo>
                  <a:pt x="727" y="14321"/>
                </a:lnTo>
                <a:lnTo>
                  <a:pt x="747" y="14098"/>
                </a:lnTo>
                <a:lnTo>
                  <a:pt x="773" y="13875"/>
                </a:lnTo>
                <a:lnTo>
                  <a:pt x="806" y="13652"/>
                </a:lnTo>
                <a:lnTo>
                  <a:pt x="832" y="13430"/>
                </a:lnTo>
                <a:lnTo>
                  <a:pt x="845" y="13207"/>
                </a:lnTo>
                <a:lnTo>
                  <a:pt x="845" y="12990"/>
                </a:lnTo>
                <a:lnTo>
                  <a:pt x="819" y="12787"/>
                </a:lnTo>
                <a:lnTo>
                  <a:pt x="766" y="12584"/>
                </a:lnTo>
                <a:lnTo>
                  <a:pt x="688" y="12393"/>
                </a:lnTo>
                <a:lnTo>
                  <a:pt x="589" y="12197"/>
                </a:lnTo>
                <a:lnTo>
                  <a:pt x="478" y="12000"/>
                </a:lnTo>
                <a:lnTo>
                  <a:pt x="360" y="11803"/>
                </a:lnTo>
                <a:lnTo>
                  <a:pt x="249" y="11613"/>
                </a:lnTo>
                <a:lnTo>
                  <a:pt x="151" y="11410"/>
                </a:lnTo>
                <a:lnTo>
                  <a:pt x="72" y="11213"/>
                </a:lnTo>
                <a:lnTo>
                  <a:pt x="20" y="11010"/>
                </a:lnTo>
                <a:lnTo>
                  <a:pt x="0" y="10800"/>
                </a:lnTo>
                <a:lnTo>
                  <a:pt x="20" y="10590"/>
                </a:lnTo>
                <a:lnTo>
                  <a:pt x="72" y="10387"/>
                </a:lnTo>
                <a:lnTo>
                  <a:pt x="151" y="10190"/>
                </a:lnTo>
                <a:lnTo>
                  <a:pt x="249" y="9987"/>
                </a:lnTo>
                <a:lnTo>
                  <a:pt x="360" y="9797"/>
                </a:lnTo>
                <a:lnTo>
                  <a:pt x="478" y="9600"/>
                </a:lnTo>
                <a:lnTo>
                  <a:pt x="589" y="9403"/>
                </a:lnTo>
                <a:lnTo>
                  <a:pt x="688" y="9207"/>
                </a:lnTo>
                <a:lnTo>
                  <a:pt x="766" y="9016"/>
                </a:lnTo>
                <a:lnTo>
                  <a:pt x="819" y="8813"/>
                </a:lnTo>
                <a:lnTo>
                  <a:pt x="845" y="8610"/>
                </a:lnTo>
                <a:lnTo>
                  <a:pt x="845" y="8393"/>
                </a:lnTo>
                <a:lnTo>
                  <a:pt x="832" y="8170"/>
                </a:lnTo>
                <a:lnTo>
                  <a:pt x="806" y="7948"/>
                </a:lnTo>
                <a:lnTo>
                  <a:pt x="773" y="7725"/>
                </a:lnTo>
                <a:lnTo>
                  <a:pt x="747" y="7502"/>
                </a:lnTo>
                <a:lnTo>
                  <a:pt x="727" y="7279"/>
                </a:lnTo>
                <a:lnTo>
                  <a:pt x="734" y="7069"/>
                </a:lnTo>
                <a:lnTo>
                  <a:pt x="760" y="6866"/>
                </a:lnTo>
                <a:lnTo>
                  <a:pt x="819" y="6669"/>
                </a:lnTo>
                <a:lnTo>
                  <a:pt x="904" y="6505"/>
                </a:lnTo>
                <a:lnTo>
                  <a:pt x="1015" y="6348"/>
                </a:lnTo>
                <a:lnTo>
                  <a:pt x="1146" y="6210"/>
                </a:lnTo>
                <a:lnTo>
                  <a:pt x="1297" y="6072"/>
                </a:lnTo>
                <a:lnTo>
                  <a:pt x="1454" y="5948"/>
                </a:lnTo>
                <a:lnTo>
                  <a:pt x="1945" y="5574"/>
                </a:lnTo>
                <a:lnTo>
                  <a:pt x="2096" y="5443"/>
                </a:lnTo>
                <a:lnTo>
                  <a:pt x="2227" y="5292"/>
                </a:lnTo>
                <a:lnTo>
                  <a:pt x="2345" y="5148"/>
                </a:lnTo>
                <a:lnTo>
                  <a:pt x="2436" y="4984"/>
                </a:lnTo>
                <a:lnTo>
                  <a:pt x="2515" y="4807"/>
                </a:lnTo>
                <a:lnTo>
                  <a:pt x="2580" y="4616"/>
                </a:lnTo>
                <a:lnTo>
                  <a:pt x="2639" y="4420"/>
                </a:lnTo>
                <a:lnTo>
                  <a:pt x="2692" y="4223"/>
                </a:lnTo>
                <a:lnTo>
                  <a:pt x="2744" y="4020"/>
                </a:lnTo>
                <a:lnTo>
                  <a:pt x="2803" y="3830"/>
                </a:lnTo>
                <a:lnTo>
                  <a:pt x="2869" y="3639"/>
                </a:lnTo>
                <a:lnTo>
                  <a:pt x="2947" y="3462"/>
                </a:lnTo>
                <a:lnTo>
                  <a:pt x="3045" y="3305"/>
                </a:lnTo>
                <a:lnTo>
                  <a:pt x="3163" y="3161"/>
                </a:lnTo>
                <a:lnTo>
                  <a:pt x="3307" y="3043"/>
                </a:lnTo>
                <a:lnTo>
                  <a:pt x="3465" y="2944"/>
                </a:lnTo>
                <a:lnTo>
                  <a:pt x="3641" y="2866"/>
                </a:lnTo>
                <a:lnTo>
                  <a:pt x="3831" y="2800"/>
                </a:lnTo>
                <a:lnTo>
                  <a:pt x="4021" y="2741"/>
                </a:lnTo>
                <a:lnTo>
                  <a:pt x="4224" y="2689"/>
                </a:lnTo>
                <a:lnTo>
                  <a:pt x="4421" y="2636"/>
                </a:lnTo>
                <a:lnTo>
                  <a:pt x="4617" y="2577"/>
                </a:lnTo>
                <a:lnTo>
                  <a:pt x="4807" y="2511"/>
                </a:lnTo>
                <a:lnTo>
                  <a:pt x="4984" y="2433"/>
                </a:lnTo>
                <a:lnTo>
                  <a:pt x="5148" y="2341"/>
                </a:lnTo>
                <a:lnTo>
                  <a:pt x="5292" y="2223"/>
                </a:lnTo>
                <a:lnTo>
                  <a:pt x="5443" y="2092"/>
                </a:lnTo>
                <a:lnTo>
                  <a:pt x="5574" y="1941"/>
                </a:lnTo>
                <a:lnTo>
                  <a:pt x="5698" y="1784"/>
                </a:lnTo>
                <a:lnTo>
                  <a:pt x="5947" y="1456"/>
                </a:lnTo>
                <a:lnTo>
                  <a:pt x="6071" y="1298"/>
                </a:lnTo>
                <a:lnTo>
                  <a:pt x="6209" y="1148"/>
                </a:lnTo>
                <a:lnTo>
                  <a:pt x="6346" y="1016"/>
                </a:lnTo>
                <a:lnTo>
                  <a:pt x="6504" y="905"/>
                </a:lnTo>
                <a:lnTo>
                  <a:pt x="6667" y="820"/>
                </a:lnTo>
                <a:lnTo>
                  <a:pt x="6864" y="761"/>
                </a:lnTo>
                <a:lnTo>
                  <a:pt x="7067" y="734"/>
                </a:lnTo>
                <a:lnTo>
                  <a:pt x="7276" y="728"/>
                </a:lnTo>
                <a:lnTo>
                  <a:pt x="7499" y="748"/>
                </a:lnTo>
                <a:lnTo>
                  <a:pt x="7722" y="774"/>
                </a:lnTo>
                <a:lnTo>
                  <a:pt x="7944" y="807"/>
                </a:lnTo>
                <a:lnTo>
                  <a:pt x="8167" y="833"/>
                </a:lnTo>
                <a:lnTo>
                  <a:pt x="8390" y="846"/>
                </a:lnTo>
                <a:lnTo>
                  <a:pt x="8606" y="846"/>
                </a:lnTo>
                <a:lnTo>
                  <a:pt x="8809" y="820"/>
                </a:lnTo>
                <a:lnTo>
                  <a:pt x="9012" y="767"/>
                </a:lnTo>
                <a:lnTo>
                  <a:pt x="9208" y="689"/>
                </a:lnTo>
                <a:lnTo>
                  <a:pt x="9601" y="479"/>
                </a:lnTo>
                <a:lnTo>
                  <a:pt x="9798" y="361"/>
                </a:lnTo>
                <a:lnTo>
                  <a:pt x="9988" y="249"/>
                </a:lnTo>
                <a:lnTo>
                  <a:pt x="10191" y="151"/>
                </a:lnTo>
                <a:lnTo>
                  <a:pt x="10387" y="72"/>
                </a:lnTo>
                <a:lnTo>
                  <a:pt x="10590" y="20"/>
                </a:lnTo>
                <a:lnTo>
                  <a:pt x="10800" y="0"/>
                </a:lnTo>
                <a:close/>
              </a:path>
            </a:pathLst>
          </a:custGeom>
          <a:solidFill>
            <a:srgbClr val="E2DFCC"/>
          </a:solidFill>
          <a:ln w="12700">
            <a:miter lim="400000"/>
          </a:ln>
        </p:spPr>
        <p:txBody>
          <a:bodyPr lIns="45719" rIns="45719"/>
          <a:lstStyle/>
          <a:p>
            <a:pPr/>
          </a:p>
        </p:txBody>
      </p:sp>
      <p:sp>
        <p:nvSpPr>
          <p:cNvPr id="14" name="Title Text"/>
          <p:cNvSpPr txBox="1"/>
          <p:nvPr>
            <p:ph type="title"/>
          </p:nvPr>
        </p:nvSpPr>
        <p:spPr>
          <a:xfrm>
            <a:off x="1078523" y="1098387"/>
            <a:ext cx="10318419" cy="4394989"/>
          </a:xfrm>
          <a:prstGeom prst="rect">
            <a:avLst/>
          </a:prstGeom>
        </p:spPr>
        <p:txBody>
          <a:bodyPr anchor="ctr"/>
          <a:lstStyle>
            <a:lvl1pPr algn="ctr">
              <a:defRPr spc="800" sz="10000"/>
            </a:lvl1pPr>
          </a:lstStyle>
          <a:p>
            <a:pPr/>
            <a:r>
              <a:t>Title Text</a:t>
            </a:r>
          </a:p>
        </p:txBody>
      </p:sp>
      <p:sp>
        <p:nvSpPr>
          <p:cNvPr id="15" name="Body Level One…"/>
          <p:cNvSpPr txBox="1"/>
          <p:nvPr>
            <p:ph type="body" sz="quarter" idx="1"/>
          </p:nvPr>
        </p:nvSpPr>
        <p:spPr>
          <a:xfrm>
            <a:off x="2215045" y="5979195"/>
            <a:ext cx="8045374" cy="742280"/>
          </a:xfrm>
          <a:prstGeom prst="rect">
            <a:avLst/>
          </a:prstGeom>
        </p:spPr>
        <p:txBody>
          <a:bodyPr/>
          <a:lstStyle>
            <a:lvl1pPr marL="0" indent="0" algn="ctr">
              <a:lnSpc>
                <a:spcPct val="100000"/>
              </a:lnSpc>
              <a:buClrTx/>
              <a:buSzTx/>
              <a:buFontTx/>
              <a:buNone/>
              <a:defRPr b="1" cap="all" spc="400">
                <a:solidFill>
                  <a:srgbClr val="455F51"/>
                </a:solidFill>
              </a:defRPr>
            </a:lvl1pPr>
            <a:lvl2pPr marL="0" indent="457200" algn="ctr">
              <a:lnSpc>
                <a:spcPct val="100000"/>
              </a:lnSpc>
              <a:buClrTx/>
              <a:buSzTx/>
              <a:buFontTx/>
              <a:buNone/>
              <a:defRPr b="1" cap="all" spc="400">
                <a:solidFill>
                  <a:srgbClr val="455F51"/>
                </a:solidFill>
              </a:defRPr>
            </a:lvl2pPr>
            <a:lvl3pPr marL="0" indent="914400" algn="ctr">
              <a:lnSpc>
                <a:spcPct val="100000"/>
              </a:lnSpc>
              <a:buClrTx/>
              <a:buSzTx/>
              <a:buFontTx/>
              <a:buNone/>
              <a:defRPr b="1" cap="all" spc="400">
                <a:solidFill>
                  <a:srgbClr val="455F51"/>
                </a:solidFill>
              </a:defRPr>
            </a:lvl3pPr>
            <a:lvl4pPr marL="0" indent="1371600" algn="ctr">
              <a:lnSpc>
                <a:spcPct val="100000"/>
              </a:lnSpc>
              <a:buClrTx/>
              <a:buSzTx/>
              <a:buFontTx/>
              <a:buNone/>
              <a:defRPr b="1" cap="all" spc="400">
                <a:solidFill>
                  <a:srgbClr val="455F51"/>
                </a:solidFill>
              </a:defRPr>
            </a:lvl4pPr>
            <a:lvl5pPr marL="0" indent="1828800" algn="ctr">
              <a:lnSpc>
                <a:spcPct val="100000"/>
              </a:lnSpc>
              <a:buClrTx/>
              <a:buSzTx/>
              <a:buFontTx/>
              <a:buNone/>
              <a:defRPr b="1" cap="all" spc="400">
                <a:solidFill>
                  <a:srgbClr val="455F51"/>
                </a:solidFill>
              </a:defRPr>
            </a:lvl5pPr>
          </a:lstStyle>
          <a:p>
            <a:pPr/>
            <a:r>
              <a:t>Body Level One</a:t>
            </a:r>
          </a:p>
          <a:p>
            <a:pPr lvl="1"/>
            <a:r>
              <a:t>Body Level Two</a:t>
            </a:r>
          </a:p>
          <a:p>
            <a:pPr lvl="2"/>
            <a:r>
              <a:t>Body Level Three</a:t>
            </a:r>
          </a:p>
          <a:p>
            <a:pPr lvl="3"/>
            <a:r>
              <a:t>Body Level Four</a:t>
            </a:r>
          </a:p>
          <a:p>
            <a:pPr lvl="4"/>
            <a:r>
              <a:t>Body Level Five</a:t>
            </a:r>
          </a:p>
        </p:txBody>
      </p:sp>
      <p:sp>
        <p:nvSpPr>
          <p:cNvPr id="16" name="left edge borderRectangle 12"/>
          <p:cNvSpPr/>
          <p:nvPr/>
        </p:nvSpPr>
        <p:spPr>
          <a:xfrm>
            <a:off x="0" y="0"/>
            <a:ext cx="283464" cy="6858000"/>
          </a:xfrm>
          <a:prstGeom prst="rect">
            <a:avLst/>
          </a:prstGeom>
          <a:solidFill>
            <a:srgbClr val="455F51"/>
          </a:solidFill>
          <a:ln w="12700">
            <a:miter lim="400000"/>
          </a:ln>
        </p:spPr>
        <p:txBody>
          <a:bodyPr lIns="45719" rIns="45719"/>
          <a:lstStyle/>
          <a:p>
            <a:pPr/>
          </a:p>
        </p:txBody>
      </p:sp>
      <p:sp>
        <p:nvSpPr>
          <p:cNvPr id="17" name="Slide Number"/>
          <p:cNvSpPr txBox="1"/>
          <p:nvPr>
            <p:ph type="sldNum" sz="quarter" idx="2"/>
          </p:nvPr>
        </p:nvSpPr>
        <p:spPr>
          <a:xfrm>
            <a:off x="11123285" y="6413957"/>
            <a:ext cx="273656" cy="269241"/>
          </a:xfrm>
          <a:prstGeom prst="rect">
            <a:avLst/>
          </a:prstGeom>
        </p:spPr>
        <p:txBody>
          <a:bodyPr/>
          <a:lstStyle>
            <a:lvl1pPr>
              <a:defRPr>
                <a:solidFill>
                  <a:srgbClr val="4D671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103" name="Picture Placeholder 2"/>
          <p:cNvSpPr/>
          <p:nvPr>
            <p:ph type="pic" idx="21"/>
          </p:nvPr>
        </p:nvSpPr>
        <p:spPr>
          <a:xfrm>
            <a:off x="283463" y="0"/>
            <a:ext cx="7355587" cy="6858000"/>
          </a:xfrm>
          <a:prstGeom prst="rect">
            <a:avLst/>
          </a:prstGeom>
        </p:spPr>
        <p:txBody>
          <a:bodyPr lIns="91439" rIns="91439">
            <a:noAutofit/>
          </a:bodyPr>
          <a:lstStyle/>
          <a:p>
            <a:pPr/>
          </a:p>
        </p:txBody>
      </p:sp>
      <p:sp>
        <p:nvSpPr>
          <p:cNvPr id="104" name="right scallop background shapeFreeform 11"/>
          <p:cNvSpPr/>
          <p:nvPr/>
        </p:nvSpPr>
        <p:spPr>
          <a:xfrm>
            <a:off x="7389811" y="0"/>
            <a:ext cx="4802189"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21" y="21390"/>
                </a:lnTo>
                <a:lnTo>
                  <a:pt x="57" y="21215"/>
                </a:lnTo>
                <a:lnTo>
                  <a:pt x="100" y="21050"/>
                </a:lnTo>
                <a:lnTo>
                  <a:pt x="243" y="20780"/>
                </a:lnTo>
                <a:lnTo>
                  <a:pt x="328" y="20665"/>
                </a:lnTo>
                <a:lnTo>
                  <a:pt x="493" y="20435"/>
                </a:lnTo>
                <a:lnTo>
                  <a:pt x="571" y="20310"/>
                </a:lnTo>
                <a:lnTo>
                  <a:pt x="643" y="20180"/>
                </a:lnTo>
                <a:lnTo>
                  <a:pt x="707" y="20035"/>
                </a:lnTo>
                <a:lnTo>
                  <a:pt x="757" y="19880"/>
                </a:lnTo>
                <a:lnTo>
                  <a:pt x="793" y="19690"/>
                </a:lnTo>
                <a:lnTo>
                  <a:pt x="807" y="19475"/>
                </a:lnTo>
                <a:lnTo>
                  <a:pt x="793" y="19255"/>
                </a:lnTo>
                <a:lnTo>
                  <a:pt x="757" y="19075"/>
                </a:lnTo>
                <a:lnTo>
                  <a:pt x="707" y="18910"/>
                </a:lnTo>
                <a:lnTo>
                  <a:pt x="643" y="18760"/>
                </a:lnTo>
                <a:lnTo>
                  <a:pt x="571" y="18630"/>
                </a:lnTo>
                <a:lnTo>
                  <a:pt x="486" y="18510"/>
                </a:lnTo>
                <a:lnTo>
                  <a:pt x="400" y="18395"/>
                </a:lnTo>
                <a:lnTo>
                  <a:pt x="314" y="18275"/>
                </a:lnTo>
                <a:lnTo>
                  <a:pt x="236" y="18150"/>
                </a:lnTo>
                <a:lnTo>
                  <a:pt x="157" y="18020"/>
                </a:lnTo>
                <a:lnTo>
                  <a:pt x="93" y="17875"/>
                </a:lnTo>
                <a:lnTo>
                  <a:pt x="50" y="17710"/>
                </a:lnTo>
                <a:lnTo>
                  <a:pt x="7" y="17520"/>
                </a:lnTo>
                <a:lnTo>
                  <a:pt x="0" y="17305"/>
                </a:lnTo>
                <a:lnTo>
                  <a:pt x="7" y="17090"/>
                </a:lnTo>
                <a:lnTo>
                  <a:pt x="50" y="16900"/>
                </a:lnTo>
                <a:lnTo>
                  <a:pt x="93" y="16735"/>
                </a:lnTo>
                <a:lnTo>
                  <a:pt x="157" y="16595"/>
                </a:lnTo>
                <a:lnTo>
                  <a:pt x="236" y="16460"/>
                </a:lnTo>
                <a:lnTo>
                  <a:pt x="314" y="16335"/>
                </a:lnTo>
                <a:lnTo>
                  <a:pt x="400" y="16220"/>
                </a:lnTo>
                <a:lnTo>
                  <a:pt x="486" y="16110"/>
                </a:lnTo>
                <a:lnTo>
                  <a:pt x="571" y="15985"/>
                </a:lnTo>
                <a:lnTo>
                  <a:pt x="643" y="15855"/>
                </a:lnTo>
                <a:lnTo>
                  <a:pt x="707" y="15710"/>
                </a:lnTo>
                <a:lnTo>
                  <a:pt x="757" y="15545"/>
                </a:lnTo>
                <a:lnTo>
                  <a:pt x="793" y="15355"/>
                </a:lnTo>
                <a:lnTo>
                  <a:pt x="807" y="15140"/>
                </a:lnTo>
                <a:lnTo>
                  <a:pt x="793" y="14925"/>
                </a:lnTo>
                <a:lnTo>
                  <a:pt x="757" y="14735"/>
                </a:lnTo>
                <a:lnTo>
                  <a:pt x="707" y="14570"/>
                </a:lnTo>
                <a:lnTo>
                  <a:pt x="643" y="14425"/>
                </a:lnTo>
                <a:lnTo>
                  <a:pt x="571" y="14290"/>
                </a:lnTo>
                <a:lnTo>
                  <a:pt x="486" y="14170"/>
                </a:lnTo>
                <a:lnTo>
                  <a:pt x="314" y="13935"/>
                </a:lnTo>
                <a:lnTo>
                  <a:pt x="236" y="13815"/>
                </a:lnTo>
                <a:lnTo>
                  <a:pt x="157" y="13680"/>
                </a:lnTo>
                <a:lnTo>
                  <a:pt x="93" y="13535"/>
                </a:lnTo>
                <a:lnTo>
                  <a:pt x="50" y="13370"/>
                </a:lnTo>
                <a:lnTo>
                  <a:pt x="7" y="13185"/>
                </a:lnTo>
                <a:lnTo>
                  <a:pt x="0" y="12965"/>
                </a:lnTo>
                <a:lnTo>
                  <a:pt x="7" y="12750"/>
                </a:lnTo>
                <a:lnTo>
                  <a:pt x="50" y="12560"/>
                </a:lnTo>
                <a:lnTo>
                  <a:pt x="93" y="12395"/>
                </a:lnTo>
                <a:lnTo>
                  <a:pt x="157" y="12255"/>
                </a:lnTo>
                <a:lnTo>
                  <a:pt x="236" y="12120"/>
                </a:lnTo>
                <a:lnTo>
                  <a:pt x="314" y="12005"/>
                </a:lnTo>
                <a:lnTo>
                  <a:pt x="486" y="11770"/>
                </a:lnTo>
                <a:lnTo>
                  <a:pt x="571" y="11645"/>
                </a:lnTo>
                <a:lnTo>
                  <a:pt x="643" y="11515"/>
                </a:lnTo>
                <a:lnTo>
                  <a:pt x="707" y="11370"/>
                </a:lnTo>
                <a:lnTo>
                  <a:pt x="757" y="11205"/>
                </a:lnTo>
                <a:lnTo>
                  <a:pt x="793" y="11015"/>
                </a:lnTo>
                <a:lnTo>
                  <a:pt x="807" y="10795"/>
                </a:lnTo>
                <a:lnTo>
                  <a:pt x="793" y="10585"/>
                </a:lnTo>
                <a:lnTo>
                  <a:pt x="757" y="10395"/>
                </a:lnTo>
                <a:lnTo>
                  <a:pt x="707" y="10230"/>
                </a:lnTo>
                <a:lnTo>
                  <a:pt x="643" y="10085"/>
                </a:lnTo>
                <a:lnTo>
                  <a:pt x="571" y="9955"/>
                </a:lnTo>
                <a:lnTo>
                  <a:pt x="486" y="9830"/>
                </a:lnTo>
                <a:lnTo>
                  <a:pt x="400" y="9715"/>
                </a:lnTo>
                <a:lnTo>
                  <a:pt x="314" y="9595"/>
                </a:lnTo>
                <a:lnTo>
                  <a:pt x="236" y="9480"/>
                </a:lnTo>
                <a:lnTo>
                  <a:pt x="157" y="9345"/>
                </a:lnTo>
                <a:lnTo>
                  <a:pt x="93" y="9205"/>
                </a:lnTo>
                <a:lnTo>
                  <a:pt x="50" y="9035"/>
                </a:lnTo>
                <a:lnTo>
                  <a:pt x="7" y="8850"/>
                </a:lnTo>
                <a:lnTo>
                  <a:pt x="0" y="8635"/>
                </a:lnTo>
                <a:lnTo>
                  <a:pt x="7" y="8415"/>
                </a:lnTo>
                <a:lnTo>
                  <a:pt x="50" y="8230"/>
                </a:lnTo>
                <a:lnTo>
                  <a:pt x="93" y="8065"/>
                </a:lnTo>
                <a:lnTo>
                  <a:pt x="157" y="7915"/>
                </a:lnTo>
                <a:lnTo>
                  <a:pt x="236" y="7785"/>
                </a:lnTo>
                <a:lnTo>
                  <a:pt x="314" y="7665"/>
                </a:lnTo>
                <a:lnTo>
                  <a:pt x="400" y="7545"/>
                </a:lnTo>
                <a:lnTo>
                  <a:pt x="486" y="7430"/>
                </a:lnTo>
                <a:lnTo>
                  <a:pt x="571" y="7305"/>
                </a:lnTo>
                <a:lnTo>
                  <a:pt x="643" y="7175"/>
                </a:lnTo>
                <a:lnTo>
                  <a:pt x="707" y="7030"/>
                </a:lnTo>
                <a:lnTo>
                  <a:pt x="757" y="6865"/>
                </a:lnTo>
                <a:lnTo>
                  <a:pt x="793" y="6675"/>
                </a:lnTo>
                <a:lnTo>
                  <a:pt x="807" y="6460"/>
                </a:lnTo>
                <a:lnTo>
                  <a:pt x="793" y="6245"/>
                </a:lnTo>
                <a:lnTo>
                  <a:pt x="757" y="6055"/>
                </a:lnTo>
                <a:lnTo>
                  <a:pt x="707" y="5890"/>
                </a:lnTo>
                <a:lnTo>
                  <a:pt x="643" y="5745"/>
                </a:lnTo>
                <a:lnTo>
                  <a:pt x="571" y="5615"/>
                </a:lnTo>
                <a:lnTo>
                  <a:pt x="486" y="5490"/>
                </a:lnTo>
                <a:lnTo>
                  <a:pt x="400" y="5380"/>
                </a:lnTo>
                <a:lnTo>
                  <a:pt x="314" y="5265"/>
                </a:lnTo>
                <a:lnTo>
                  <a:pt x="236" y="5140"/>
                </a:lnTo>
                <a:lnTo>
                  <a:pt x="157" y="5005"/>
                </a:lnTo>
                <a:lnTo>
                  <a:pt x="93" y="4865"/>
                </a:lnTo>
                <a:lnTo>
                  <a:pt x="50" y="4700"/>
                </a:lnTo>
                <a:lnTo>
                  <a:pt x="7" y="4510"/>
                </a:lnTo>
                <a:lnTo>
                  <a:pt x="0" y="4295"/>
                </a:lnTo>
                <a:lnTo>
                  <a:pt x="7" y="4080"/>
                </a:lnTo>
                <a:lnTo>
                  <a:pt x="50" y="3890"/>
                </a:lnTo>
                <a:lnTo>
                  <a:pt x="93" y="3725"/>
                </a:lnTo>
                <a:lnTo>
                  <a:pt x="157" y="3580"/>
                </a:lnTo>
                <a:lnTo>
                  <a:pt x="236" y="3450"/>
                </a:lnTo>
                <a:lnTo>
                  <a:pt x="314" y="3325"/>
                </a:lnTo>
                <a:lnTo>
                  <a:pt x="400" y="3205"/>
                </a:lnTo>
                <a:lnTo>
                  <a:pt x="486" y="3090"/>
                </a:lnTo>
                <a:lnTo>
                  <a:pt x="571" y="2970"/>
                </a:lnTo>
                <a:lnTo>
                  <a:pt x="643" y="2840"/>
                </a:lnTo>
                <a:lnTo>
                  <a:pt x="707" y="2690"/>
                </a:lnTo>
                <a:lnTo>
                  <a:pt x="757" y="2525"/>
                </a:lnTo>
                <a:lnTo>
                  <a:pt x="793" y="2345"/>
                </a:lnTo>
                <a:lnTo>
                  <a:pt x="807" y="2120"/>
                </a:lnTo>
                <a:lnTo>
                  <a:pt x="793" y="1910"/>
                </a:lnTo>
                <a:lnTo>
                  <a:pt x="757" y="1720"/>
                </a:lnTo>
                <a:lnTo>
                  <a:pt x="707" y="1565"/>
                </a:lnTo>
                <a:lnTo>
                  <a:pt x="643" y="1420"/>
                </a:lnTo>
                <a:lnTo>
                  <a:pt x="571" y="1290"/>
                </a:lnTo>
                <a:lnTo>
                  <a:pt x="493" y="1165"/>
                </a:lnTo>
                <a:lnTo>
                  <a:pt x="328" y="935"/>
                </a:lnTo>
                <a:lnTo>
                  <a:pt x="243" y="820"/>
                </a:lnTo>
                <a:lnTo>
                  <a:pt x="100" y="550"/>
                </a:lnTo>
                <a:lnTo>
                  <a:pt x="57" y="385"/>
                </a:lnTo>
                <a:lnTo>
                  <a:pt x="21" y="210"/>
                </a:lnTo>
                <a:lnTo>
                  <a:pt x="0" y="0"/>
                </a:lnTo>
                <a:close/>
              </a:path>
            </a:pathLst>
          </a:custGeom>
          <a:solidFill>
            <a:srgbClr val="455F51"/>
          </a:solidFill>
          <a:ln w="12700">
            <a:miter lim="400000"/>
          </a:ln>
        </p:spPr>
        <p:txBody>
          <a:bodyPr lIns="45719" rIns="45719"/>
          <a:lstStyle/>
          <a:p>
            <a:pPr/>
          </a:p>
        </p:txBody>
      </p:sp>
      <p:sp>
        <p:nvSpPr>
          <p:cNvPr id="105" name="left edge borderRectangle 11"/>
          <p:cNvSpPr/>
          <p:nvPr/>
        </p:nvSpPr>
        <p:spPr>
          <a:xfrm>
            <a:off x="0" y="0"/>
            <a:ext cx="283464" cy="6858000"/>
          </a:xfrm>
          <a:prstGeom prst="rect">
            <a:avLst/>
          </a:prstGeom>
          <a:solidFill>
            <a:schemeClr val="accent1"/>
          </a:solidFill>
          <a:ln w="12700">
            <a:miter lim="400000"/>
          </a:ln>
        </p:spPr>
        <p:txBody>
          <a:bodyPr lIns="45719" rIns="45719"/>
          <a:lstStyle/>
          <a:p>
            <a:pPr/>
          </a:p>
        </p:txBody>
      </p:sp>
      <p:sp>
        <p:nvSpPr>
          <p:cNvPr id="106" name="Title Text"/>
          <p:cNvSpPr txBox="1"/>
          <p:nvPr>
            <p:ph type="title"/>
          </p:nvPr>
        </p:nvSpPr>
        <p:spPr>
          <a:xfrm>
            <a:off x="8337883" y="457200"/>
            <a:ext cx="3092118" cy="1196670"/>
          </a:xfrm>
          <a:prstGeom prst="rect">
            <a:avLst/>
          </a:prstGeom>
        </p:spPr>
        <p:txBody>
          <a:bodyPr anchor="b"/>
          <a:lstStyle>
            <a:lvl1pPr>
              <a:lnSpc>
                <a:spcPct val="100000"/>
              </a:lnSpc>
              <a:defRPr b="1" spc="300" sz="1900">
                <a:solidFill>
                  <a:schemeClr val="accent1"/>
                </a:solidFill>
                <a:latin typeface="+mn-lt"/>
                <a:ea typeface="+mn-ea"/>
                <a:cs typeface="+mn-cs"/>
                <a:sym typeface="Gill Sans MT"/>
              </a:defRPr>
            </a:lvl1pPr>
          </a:lstStyle>
          <a:p>
            <a:pPr/>
            <a:r>
              <a:t>Title Text</a:t>
            </a:r>
          </a:p>
        </p:txBody>
      </p:sp>
      <p:sp>
        <p:nvSpPr>
          <p:cNvPr id="107" name="Body Level One…"/>
          <p:cNvSpPr txBox="1"/>
          <p:nvPr>
            <p:ph type="body" sz="quarter" idx="1"/>
          </p:nvPr>
        </p:nvSpPr>
        <p:spPr>
          <a:xfrm>
            <a:off x="8337883" y="1741335"/>
            <a:ext cx="3092118" cy="4164165"/>
          </a:xfrm>
          <a:prstGeom prst="rect">
            <a:avLst/>
          </a:prstGeom>
        </p:spPr>
        <p:txBody>
          <a:bodyPr/>
          <a:lstStyle>
            <a:lvl1pPr marL="0" indent="0">
              <a:lnSpc>
                <a:spcPct val="120000"/>
              </a:lnSpc>
              <a:spcBef>
                <a:spcPts val="1200"/>
              </a:spcBef>
              <a:buClrTx/>
              <a:buSzTx/>
              <a:buFontTx/>
              <a:buNone/>
              <a:defRPr sz="1600">
                <a:solidFill>
                  <a:srgbClr val="E2DFCC"/>
                </a:solidFill>
              </a:defRPr>
            </a:lvl1pPr>
            <a:lvl2pPr marL="0" indent="457200">
              <a:lnSpc>
                <a:spcPct val="120000"/>
              </a:lnSpc>
              <a:spcBef>
                <a:spcPts val="1200"/>
              </a:spcBef>
              <a:buClrTx/>
              <a:buSzTx/>
              <a:buFontTx/>
              <a:buNone/>
              <a:defRPr sz="1600">
                <a:solidFill>
                  <a:srgbClr val="E2DFCC"/>
                </a:solidFill>
              </a:defRPr>
            </a:lvl2pPr>
            <a:lvl3pPr marL="0" indent="914400">
              <a:lnSpc>
                <a:spcPct val="120000"/>
              </a:lnSpc>
              <a:spcBef>
                <a:spcPts val="1200"/>
              </a:spcBef>
              <a:buClrTx/>
              <a:buSzTx/>
              <a:buFontTx/>
              <a:buNone/>
              <a:defRPr sz="1600">
                <a:solidFill>
                  <a:srgbClr val="E2DFCC"/>
                </a:solidFill>
              </a:defRPr>
            </a:lvl3pPr>
            <a:lvl4pPr marL="0" indent="1371600">
              <a:lnSpc>
                <a:spcPct val="120000"/>
              </a:lnSpc>
              <a:spcBef>
                <a:spcPts val="1200"/>
              </a:spcBef>
              <a:buClrTx/>
              <a:buSzTx/>
              <a:buFontTx/>
              <a:buNone/>
              <a:defRPr sz="1600">
                <a:solidFill>
                  <a:srgbClr val="E2DFCC"/>
                </a:solidFill>
              </a:defRPr>
            </a:lvl4pPr>
            <a:lvl5pPr marL="0" indent="1828800">
              <a:lnSpc>
                <a:spcPct val="120000"/>
              </a:lnSpc>
              <a:spcBef>
                <a:spcPts val="1200"/>
              </a:spcBef>
              <a:buClrTx/>
              <a:buSzTx/>
              <a:buFontTx/>
              <a:buNone/>
              <a:defRPr sz="1600">
                <a:solidFill>
                  <a:srgbClr val="E2DFCC"/>
                </a:solidFill>
              </a:defRPr>
            </a:lvl5pPr>
          </a:lstStyle>
          <a:p>
            <a:pPr/>
            <a:r>
              <a:t>Body Level One</a:t>
            </a:r>
          </a:p>
          <a:p>
            <a:pPr lvl="1"/>
            <a:r>
              <a:t>Body Level Two</a:t>
            </a:r>
          </a:p>
          <a:p>
            <a:pPr lvl="2"/>
            <a:r>
              <a:t>Body Level Three</a:t>
            </a:r>
          </a:p>
          <a:p>
            <a:pPr lvl="3"/>
            <a:r>
              <a:t>Body Level Four</a:t>
            </a:r>
          </a:p>
          <a:p>
            <a:pPr lvl="4"/>
            <a:r>
              <a:t>Body Level Five</a:t>
            </a:r>
          </a:p>
        </p:txBody>
      </p:sp>
      <p:sp>
        <p:nvSpPr>
          <p:cNvPr id="108" name="Slide Number"/>
          <p:cNvSpPr txBox="1"/>
          <p:nvPr>
            <p:ph type="sldNum" sz="quarter" idx="2"/>
          </p:nvPr>
        </p:nvSpPr>
        <p:spPr>
          <a:xfrm>
            <a:off x="6648352" y="6413957"/>
            <a:ext cx="273656"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4" name="Title Text"/>
          <p:cNvSpPr txBox="1"/>
          <p:nvPr>
            <p:ph type="title"/>
          </p:nvPr>
        </p:nvSpPr>
        <p:spPr>
          <a:prstGeom prst="rect">
            <a:avLst/>
          </a:prstGeom>
        </p:spPr>
        <p:txBody>
          <a:bodyPr/>
          <a:lstStyle/>
          <a:p>
            <a:pPr/>
            <a:r>
              <a:t>Title Text</a:t>
            </a:r>
          </a:p>
        </p:txBody>
      </p:sp>
      <p:sp>
        <p:nvSpPr>
          <p:cNvPr id="25" name="Body Level One…"/>
          <p:cNvSpPr txBox="1"/>
          <p:nvPr>
            <p:ph type="body" idx="1"/>
          </p:nvPr>
        </p:nvSpPr>
        <p:spPr>
          <a:xfrm>
            <a:off x="1251677" y="2286000"/>
            <a:ext cx="10178324" cy="359359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solidFill>
          <a:srgbClr val="455F51"/>
        </a:solidFill>
      </p:bgPr>
    </p:bg>
    <p:spTree>
      <p:nvGrpSpPr>
        <p:cNvPr id="1" name=""/>
        <p:cNvGrpSpPr/>
        <p:nvPr/>
      </p:nvGrpSpPr>
      <p:grpSpPr>
        <a:xfrm>
          <a:off x="0" y="0"/>
          <a:ext cx="0" cy="0"/>
          <a:chOff x="0" y="0"/>
          <a:chExt cx="0" cy="0"/>
        </a:xfrm>
      </p:grpSpPr>
      <p:sp>
        <p:nvSpPr>
          <p:cNvPr id="33" name="Title Text"/>
          <p:cNvSpPr txBox="1"/>
          <p:nvPr>
            <p:ph type="title"/>
          </p:nvPr>
        </p:nvSpPr>
        <p:spPr>
          <a:xfrm>
            <a:off x="3242928" y="1073888"/>
            <a:ext cx="8187072" cy="4064628"/>
          </a:xfrm>
          <a:prstGeom prst="rect">
            <a:avLst/>
          </a:prstGeom>
        </p:spPr>
        <p:txBody>
          <a:bodyPr anchor="b"/>
          <a:lstStyle>
            <a:lvl1pPr>
              <a:defRPr spc="800" sz="8400">
                <a:solidFill>
                  <a:srgbClr val="E2DFCC"/>
                </a:solidFill>
              </a:defRPr>
            </a:lvl1pPr>
          </a:lstStyle>
          <a:p>
            <a:pPr/>
            <a:r>
              <a:t>Title Text</a:t>
            </a:r>
          </a:p>
        </p:txBody>
      </p:sp>
      <p:sp>
        <p:nvSpPr>
          <p:cNvPr id="34" name="Body Level One…"/>
          <p:cNvSpPr txBox="1"/>
          <p:nvPr>
            <p:ph type="body" sz="quarter" idx="1"/>
          </p:nvPr>
        </p:nvSpPr>
        <p:spPr>
          <a:xfrm>
            <a:off x="3242929" y="5159781"/>
            <a:ext cx="7017489" cy="951136"/>
          </a:xfrm>
          <a:prstGeom prst="rect">
            <a:avLst/>
          </a:prstGeom>
        </p:spPr>
        <p:txBody>
          <a:bodyPr/>
          <a:lstStyle>
            <a:lvl1pPr marL="0" indent="0">
              <a:lnSpc>
                <a:spcPct val="100000"/>
              </a:lnSpc>
              <a:buClrTx/>
              <a:buSzTx/>
              <a:buFontTx/>
              <a:buNone/>
              <a:defRPr b="1" cap="all" spc="400">
                <a:solidFill>
                  <a:schemeClr val="accent1"/>
                </a:solidFill>
              </a:defRPr>
            </a:lvl1pPr>
            <a:lvl2pPr marL="0" indent="457200">
              <a:lnSpc>
                <a:spcPct val="100000"/>
              </a:lnSpc>
              <a:buClrTx/>
              <a:buSzTx/>
              <a:buFontTx/>
              <a:buNone/>
              <a:defRPr b="1" cap="all" spc="400">
                <a:solidFill>
                  <a:schemeClr val="accent1"/>
                </a:solidFill>
              </a:defRPr>
            </a:lvl2pPr>
            <a:lvl3pPr marL="0" indent="914400">
              <a:lnSpc>
                <a:spcPct val="100000"/>
              </a:lnSpc>
              <a:buClrTx/>
              <a:buSzTx/>
              <a:buFontTx/>
              <a:buNone/>
              <a:defRPr b="1" cap="all" spc="400">
                <a:solidFill>
                  <a:schemeClr val="accent1"/>
                </a:solidFill>
              </a:defRPr>
            </a:lvl3pPr>
            <a:lvl4pPr marL="0" indent="1371600">
              <a:lnSpc>
                <a:spcPct val="100000"/>
              </a:lnSpc>
              <a:buClrTx/>
              <a:buSzTx/>
              <a:buFontTx/>
              <a:buNone/>
              <a:defRPr b="1" cap="all" spc="400">
                <a:solidFill>
                  <a:schemeClr val="accent1"/>
                </a:solidFill>
              </a:defRPr>
            </a:lvl4pPr>
            <a:lvl5pPr marL="0" indent="1828800">
              <a:lnSpc>
                <a:spcPct val="100000"/>
              </a:lnSpc>
              <a:buClrTx/>
              <a:buSzTx/>
              <a:buFontTx/>
              <a:buNone/>
              <a:defRPr b="1" cap="all" spc="4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grpSp>
        <p:nvGrpSpPr>
          <p:cNvPr id="37" name="left scallop shapeGroup 6"/>
          <p:cNvGrpSpPr/>
          <p:nvPr/>
        </p:nvGrpSpPr>
        <p:grpSpPr>
          <a:xfrm>
            <a:off x="-1" y="0"/>
            <a:ext cx="2814640" cy="6858001"/>
            <a:chOff x="0" y="0"/>
            <a:chExt cx="2814638" cy="6858000"/>
          </a:xfrm>
        </p:grpSpPr>
        <p:sp>
          <p:nvSpPr>
            <p:cNvPr id="35" name="left scallop shapeFreeform 6"/>
            <p:cNvSpPr/>
            <p:nvPr/>
          </p:nvSpPr>
          <p:spPr>
            <a:xfrm>
              <a:off x="-1" y="0"/>
              <a:ext cx="2814640"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55" y="0"/>
                  </a:lnTo>
                  <a:lnTo>
                    <a:pt x="11038" y="280"/>
                  </a:lnTo>
                  <a:lnTo>
                    <a:pt x="11220" y="555"/>
                  </a:lnTo>
                  <a:lnTo>
                    <a:pt x="11427" y="825"/>
                  </a:lnTo>
                  <a:lnTo>
                    <a:pt x="11659" y="1085"/>
                  </a:lnTo>
                  <a:lnTo>
                    <a:pt x="11939" y="1330"/>
                  </a:lnTo>
                  <a:lnTo>
                    <a:pt x="12268" y="1560"/>
                  </a:lnTo>
                  <a:lnTo>
                    <a:pt x="12621" y="1755"/>
                  </a:lnTo>
                  <a:lnTo>
                    <a:pt x="13023" y="1935"/>
                  </a:lnTo>
                  <a:lnTo>
                    <a:pt x="13462" y="2110"/>
                  </a:lnTo>
                  <a:lnTo>
                    <a:pt x="13949" y="2280"/>
                  </a:lnTo>
                  <a:lnTo>
                    <a:pt x="14437" y="2435"/>
                  </a:lnTo>
                  <a:lnTo>
                    <a:pt x="14948" y="2600"/>
                  </a:lnTo>
                  <a:lnTo>
                    <a:pt x="15472" y="2755"/>
                  </a:lnTo>
                  <a:lnTo>
                    <a:pt x="16471" y="3085"/>
                  </a:lnTo>
                  <a:lnTo>
                    <a:pt x="16934" y="3255"/>
                  </a:lnTo>
                  <a:lnTo>
                    <a:pt x="17360" y="3435"/>
                  </a:lnTo>
                  <a:lnTo>
                    <a:pt x="17738" y="3625"/>
                  </a:lnTo>
                  <a:lnTo>
                    <a:pt x="18079" y="3825"/>
                  </a:lnTo>
                  <a:lnTo>
                    <a:pt x="18335" y="4040"/>
                  </a:lnTo>
                  <a:lnTo>
                    <a:pt x="18530" y="4280"/>
                  </a:lnTo>
                  <a:lnTo>
                    <a:pt x="18640" y="4535"/>
                  </a:lnTo>
                  <a:lnTo>
                    <a:pt x="18688" y="4800"/>
                  </a:lnTo>
                  <a:lnTo>
                    <a:pt x="18688" y="5065"/>
                  </a:lnTo>
                  <a:lnTo>
                    <a:pt x="18640" y="5340"/>
                  </a:lnTo>
                  <a:lnTo>
                    <a:pt x="18554" y="5625"/>
                  </a:lnTo>
                  <a:lnTo>
                    <a:pt x="18457" y="5905"/>
                  </a:lnTo>
                  <a:lnTo>
                    <a:pt x="18286" y="6465"/>
                  </a:lnTo>
                  <a:lnTo>
                    <a:pt x="18225" y="6750"/>
                  </a:lnTo>
                  <a:lnTo>
                    <a:pt x="18201" y="7025"/>
                  </a:lnTo>
                  <a:lnTo>
                    <a:pt x="18238" y="7290"/>
                  </a:lnTo>
                  <a:lnTo>
                    <a:pt x="18323" y="7555"/>
                  </a:lnTo>
                  <a:lnTo>
                    <a:pt x="18481" y="7800"/>
                  </a:lnTo>
                  <a:lnTo>
                    <a:pt x="18701" y="8050"/>
                  </a:lnTo>
                  <a:lnTo>
                    <a:pt x="18969" y="8295"/>
                  </a:lnTo>
                  <a:lnTo>
                    <a:pt x="19285" y="8540"/>
                  </a:lnTo>
                  <a:lnTo>
                    <a:pt x="19626" y="8785"/>
                  </a:lnTo>
                  <a:lnTo>
                    <a:pt x="19980" y="9035"/>
                  </a:lnTo>
                  <a:lnTo>
                    <a:pt x="20333" y="9275"/>
                  </a:lnTo>
                  <a:lnTo>
                    <a:pt x="20662" y="9525"/>
                  </a:lnTo>
                  <a:lnTo>
                    <a:pt x="20966" y="9770"/>
                  </a:lnTo>
                  <a:lnTo>
                    <a:pt x="21222" y="10030"/>
                  </a:lnTo>
                  <a:lnTo>
                    <a:pt x="21429" y="10285"/>
                  </a:lnTo>
                  <a:lnTo>
                    <a:pt x="21551" y="10540"/>
                  </a:lnTo>
                  <a:lnTo>
                    <a:pt x="21600" y="10800"/>
                  </a:lnTo>
                  <a:lnTo>
                    <a:pt x="21551" y="11060"/>
                  </a:lnTo>
                  <a:lnTo>
                    <a:pt x="21429" y="11315"/>
                  </a:lnTo>
                  <a:lnTo>
                    <a:pt x="21222" y="11570"/>
                  </a:lnTo>
                  <a:lnTo>
                    <a:pt x="20966" y="11830"/>
                  </a:lnTo>
                  <a:lnTo>
                    <a:pt x="20662" y="12075"/>
                  </a:lnTo>
                  <a:lnTo>
                    <a:pt x="20333" y="12325"/>
                  </a:lnTo>
                  <a:lnTo>
                    <a:pt x="19980" y="12565"/>
                  </a:lnTo>
                  <a:lnTo>
                    <a:pt x="19626" y="12815"/>
                  </a:lnTo>
                  <a:lnTo>
                    <a:pt x="19285" y="13060"/>
                  </a:lnTo>
                  <a:lnTo>
                    <a:pt x="18969" y="13305"/>
                  </a:lnTo>
                  <a:lnTo>
                    <a:pt x="18701" y="13550"/>
                  </a:lnTo>
                  <a:lnTo>
                    <a:pt x="18481" y="13800"/>
                  </a:lnTo>
                  <a:lnTo>
                    <a:pt x="18323" y="14045"/>
                  </a:lnTo>
                  <a:lnTo>
                    <a:pt x="18238" y="14310"/>
                  </a:lnTo>
                  <a:lnTo>
                    <a:pt x="18201" y="14575"/>
                  </a:lnTo>
                  <a:lnTo>
                    <a:pt x="18225" y="14850"/>
                  </a:lnTo>
                  <a:lnTo>
                    <a:pt x="18286" y="15135"/>
                  </a:lnTo>
                  <a:lnTo>
                    <a:pt x="18457" y="15695"/>
                  </a:lnTo>
                  <a:lnTo>
                    <a:pt x="18554" y="15975"/>
                  </a:lnTo>
                  <a:lnTo>
                    <a:pt x="18640" y="16260"/>
                  </a:lnTo>
                  <a:lnTo>
                    <a:pt x="18688" y="16535"/>
                  </a:lnTo>
                  <a:lnTo>
                    <a:pt x="18688" y="16800"/>
                  </a:lnTo>
                  <a:lnTo>
                    <a:pt x="18640" y="17065"/>
                  </a:lnTo>
                  <a:lnTo>
                    <a:pt x="18530" y="17320"/>
                  </a:lnTo>
                  <a:lnTo>
                    <a:pt x="18335" y="17560"/>
                  </a:lnTo>
                  <a:lnTo>
                    <a:pt x="18079" y="17775"/>
                  </a:lnTo>
                  <a:lnTo>
                    <a:pt x="17738" y="17975"/>
                  </a:lnTo>
                  <a:lnTo>
                    <a:pt x="17360" y="18165"/>
                  </a:lnTo>
                  <a:lnTo>
                    <a:pt x="16934" y="18345"/>
                  </a:lnTo>
                  <a:lnTo>
                    <a:pt x="16471" y="18515"/>
                  </a:lnTo>
                  <a:lnTo>
                    <a:pt x="15472" y="18845"/>
                  </a:lnTo>
                  <a:lnTo>
                    <a:pt x="14948" y="19000"/>
                  </a:lnTo>
                  <a:lnTo>
                    <a:pt x="14437" y="19165"/>
                  </a:lnTo>
                  <a:lnTo>
                    <a:pt x="13949" y="19320"/>
                  </a:lnTo>
                  <a:lnTo>
                    <a:pt x="13462" y="19490"/>
                  </a:lnTo>
                  <a:lnTo>
                    <a:pt x="13023" y="19665"/>
                  </a:lnTo>
                  <a:lnTo>
                    <a:pt x="12621" y="19845"/>
                  </a:lnTo>
                  <a:lnTo>
                    <a:pt x="12268" y="20040"/>
                  </a:lnTo>
                  <a:lnTo>
                    <a:pt x="11939" y="20270"/>
                  </a:lnTo>
                  <a:lnTo>
                    <a:pt x="11659" y="20515"/>
                  </a:lnTo>
                  <a:lnTo>
                    <a:pt x="11427" y="20775"/>
                  </a:lnTo>
                  <a:lnTo>
                    <a:pt x="11220" y="21045"/>
                  </a:lnTo>
                  <a:lnTo>
                    <a:pt x="11038" y="21320"/>
                  </a:lnTo>
                  <a:lnTo>
                    <a:pt x="10855" y="21600"/>
                  </a:lnTo>
                  <a:lnTo>
                    <a:pt x="0" y="21600"/>
                  </a:lnTo>
                  <a:lnTo>
                    <a:pt x="0" y="0"/>
                  </a:lnTo>
                  <a:close/>
                </a:path>
              </a:pathLst>
            </a:custGeom>
            <a:solidFill>
              <a:srgbClr val="E2DFCC"/>
            </a:soli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6" name="left scallop inlineFreeform 11"/>
            <p:cNvSpPr/>
            <p:nvPr/>
          </p:nvSpPr>
          <p:spPr>
            <a:xfrm>
              <a:off x="874382" y="0"/>
              <a:ext cx="1646239"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562" y="0"/>
                  </a:lnTo>
                  <a:lnTo>
                    <a:pt x="3916" y="275"/>
                  </a:lnTo>
                  <a:lnTo>
                    <a:pt x="4249" y="550"/>
                  </a:lnTo>
                  <a:lnTo>
                    <a:pt x="4582" y="830"/>
                  </a:lnTo>
                  <a:lnTo>
                    <a:pt x="4874" y="1115"/>
                  </a:lnTo>
                  <a:lnTo>
                    <a:pt x="5228" y="1390"/>
                  </a:lnTo>
                  <a:lnTo>
                    <a:pt x="5603" y="1655"/>
                  </a:lnTo>
                  <a:lnTo>
                    <a:pt x="6082" y="1905"/>
                  </a:lnTo>
                  <a:lnTo>
                    <a:pt x="6645" y="2135"/>
                  </a:lnTo>
                  <a:lnTo>
                    <a:pt x="7269" y="2330"/>
                  </a:lnTo>
                  <a:lnTo>
                    <a:pt x="7957" y="2515"/>
                  </a:lnTo>
                  <a:lnTo>
                    <a:pt x="8748" y="2685"/>
                  </a:lnTo>
                  <a:lnTo>
                    <a:pt x="9581" y="2855"/>
                  </a:lnTo>
                  <a:lnTo>
                    <a:pt x="11331" y="3175"/>
                  </a:lnTo>
                  <a:lnTo>
                    <a:pt x="12227" y="3340"/>
                  </a:lnTo>
                  <a:lnTo>
                    <a:pt x="13081" y="3500"/>
                  </a:lnTo>
                  <a:lnTo>
                    <a:pt x="13893" y="3670"/>
                  </a:lnTo>
                  <a:lnTo>
                    <a:pt x="14643" y="3855"/>
                  </a:lnTo>
                  <a:lnTo>
                    <a:pt x="15330" y="4040"/>
                  </a:lnTo>
                  <a:lnTo>
                    <a:pt x="15893" y="4240"/>
                  </a:lnTo>
                  <a:lnTo>
                    <a:pt x="16372" y="4465"/>
                  </a:lnTo>
                  <a:lnTo>
                    <a:pt x="16663" y="4685"/>
                  </a:lnTo>
                  <a:lnTo>
                    <a:pt x="16851" y="4930"/>
                  </a:lnTo>
                  <a:lnTo>
                    <a:pt x="16934" y="5170"/>
                  </a:lnTo>
                  <a:lnTo>
                    <a:pt x="16913" y="5425"/>
                  </a:lnTo>
                  <a:lnTo>
                    <a:pt x="16830" y="5680"/>
                  </a:lnTo>
                  <a:lnTo>
                    <a:pt x="16726" y="5945"/>
                  </a:lnTo>
                  <a:lnTo>
                    <a:pt x="16580" y="6210"/>
                  </a:lnTo>
                  <a:lnTo>
                    <a:pt x="16414" y="6475"/>
                  </a:lnTo>
                  <a:lnTo>
                    <a:pt x="16289" y="6740"/>
                  </a:lnTo>
                  <a:lnTo>
                    <a:pt x="16205" y="7005"/>
                  </a:lnTo>
                  <a:lnTo>
                    <a:pt x="16143" y="7260"/>
                  </a:lnTo>
                  <a:lnTo>
                    <a:pt x="16205" y="7510"/>
                  </a:lnTo>
                  <a:lnTo>
                    <a:pt x="16330" y="7755"/>
                  </a:lnTo>
                  <a:lnTo>
                    <a:pt x="16601" y="8010"/>
                  </a:lnTo>
                  <a:lnTo>
                    <a:pt x="17018" y="8260"/>
                  </a:lnTo>
                  <a:lnTo>
                    <a:pt x="17517" y="8510"/>
                  </a:lnTo>
                  <a:lnTo>
                    <a:pt x="18080" y="8760"/>
                  </a:lnTo>
                  <a:lnTo>
                    <a:pt x="18663" y="9005"/>
                  </a:lnTo>
                  <a:lnTo>
                    <a:pt x="19288" y="9255"/>
                  </a:lnTo>
                  <a:lnTo>
                    <a:pt x="19850" y="9505"/>
                  </a:lnTo>
                  <a:lnTo>
                    <a:pt x="20413" y="9760"/>
                  </a:lnTo>
                  <a:lnTo>
                    <a:pt x="20892" y="10015"/>
                  </a:lnTo>
                  <a:lnTo>
                    <a:pt x="21267" y="10270"/>
                  </a:lnTo>
                  <a:lnTo>
                    <a:pt x="21475" y="10530"/>
                  </a:lnTo>
                  <a:lnTo>
                    <a:pt x="21600" y="10800"/>
                  </a:lnTo>
                  <a:lnTo>
                    <a:pt x="21475" y="11070"/>
                  </a:lnTo>
                  <a:lnTo>
                    <a:pt x="21267" y="11330"/>
                  </a:lnTo>
                  <a:lnTo>
                    <a:pt x="20892" y="11585"/>
                  </a:lnTo>
                  <a:lnTo>
                    <a:pt x="20413" y="11840"/>
                  </a:lnTo>
                  <a:lnTo>
                    <a:pt x="19850" y="12095"/>
                  </a:lnTo>
                  <a:lnTo>
                    <a:pt x="19288" y="12345"/>
                  </a:lnTo>
                  <a:lnTo>
                    <a:pt x="18663" y="12595"/>
                  </a:lnTo>
                  <a:lnTo>
                    <a:pt x="18080" y="12840"/>
                  </a:lnTo>
                  <a:lnTo>
                    <a:pt x="17517" y="13090"/>
                  </a:lnTo>
                  <a:lnTo>
                    <a:pt x="17018" y="13340"/>
                  </a:lnTo>
                  <a:lnTo>
                    <a:pt x="16601" y="13590"/>
                  </a:lnTo>
                  <a:lnTo>
                    <a:pt x="16330" y="13845"/>
                  </a:lnTo>
                  <a:lnTo>
                    <a:pt x="16205" y="14090"/>
                  </a:lnTo>
                  <a:lnTo>
                    <a:pt x="16143" y="14340"/>
                  </a:lnTo>
                  <a:lnTo>
                    <a:pt x="16205" y="14595"/>
                  </a:lnTo>
                  <a:lnTo>
                    <a:pt x="16289" y="14860"/>
                  </a:lnTo>
                  <a:lnTo>
                    <a:pt x="16414" y="15125"/>
                  </a:lnTo>
                  <a:lnTo>
                    <a:pt x="16580" y="15390"/>
                  </a:lnTo>
                  <a:lnTo>
                    <a:pt x="16726" y="15655"/>
                  </a:lnTo>
                  <a:lnTo>
                    <a:pt x="16830" y="15920"/>
                  </a:lnTo>
                  <a:lnTo>
                    <a:pt x="16913" y="16175"/>
                  </a:lnTo>
                  <a:lnTo>
                    <a:pt x="16934" y="16430"/>
                  </a:lnTo>
                  <a:lnTo>
                    <a:pt x="16851" y="16670"/>
                  </a:lnTo>
                  <a:lnTo>
                    <a:pt x="16663" y="16915"/>
                  </a:lnTo>
                  <a:lnTo>
                    <a:pt x="16372" y="17135"/>
                  </a:lnTo>
                  <a:lnTo>
                    <a:pt x="15893" y="17360"/>
                  </a:lnTo>
                  <a:lnTo>
                    <a:pt x="15330" y="17560"/>
                  </a:lnTo>
                  <a:lnTo>
                    <a:pt x="14643" y="17745"/>
                  </a:lnTo>
                  <a:lnTo>
                    <a:pt x="13893" y="17930"/>
                  </a:lnTo>
                  <a:lnTo>
                    <a:pt x="13081" y="18100"/>
                  </a:lnTo>
                  <a:lnTo>
                    <a:pt x="12227" y="18260"/>
                  </a:lnTo>
                  <a:lnTo>
                    <a:pt x="11331" y="18425"/>
                  </a:lnTo>
                  <a:lnTo>
                    <a:pt x="9581" y="18745"/>
                  </a:lnTo>
                  <a:lnTo>
                    <a:pt x="8748" y="18915"/>
                  </a:lnTo>
                  <a:lnTo>
                    <a:pt x="7957" y="19085"/>
                  </a:lnTo>
                  <a:lnTo>
                    <a:pt x="7269" y="19270"/>
                  </a:lnTo>
                  <a:lnTo>
                    <a:pt x="6645" y="19465"/>
                  </a:lnTo>
                  <a:lnTo>
                    <a:pt x="6082" y="19695"/>
                  </a:lnTo>
                  <a:lnTo>
                    <a:pt x="5603" y="19945"/>
                  </a:lnTo>
                  <a:lnTo>
                    <a:pt x="5228" y="20210"/>
                  </a:lnTo>
                  <a:lnTo>
                    <a:pt x="4874" y="20485"/>
                  </a:lnTo>
                  <a:lnTo>
                    <a:pt x="4582" y="20770"/>
                  </a:lnTo>
                  <a:lnTo>
                    <a:pt x="4249" y="21050"/>
                  </a:lnTo>
                  <a:lnTo>
                    <a:pt x="3916" y="21325"/>
                  </a:lnTo>
                  <a:lnTo>
                    <a:pt x="3562" y="21600"/>
                  </a:lnTo>
                  <a:lnTo>
                    <a:pt x="0" y="21600"/>
                  </a:lnTo>
                  <a:lnTo>
                    <a:pt x="354" y="21390"/>
                  </a:lnTo>
                  <a:lnTo>
                    <a:pt x="687" y="21160"/>
                  </a:lnTo>
                  <a:lnTo>
                    <a:pt x="958" y="20915"/>
                  </a:lnTo>
                  <a:lnTo>
                    <a:pt x="1250" y="20655"/>
                  </a:lnTo>
                  <a:lnTo>
                    <a:pt x="1875" y="20095"/>
                  </a:lnTo>
                  <a:lnTo>
                    <a:pt x="2270" y="19820"/>
                  </a:lnTo>
                  <a:lnTo>
                    <a:pt x="2687" y="19545"/>
                  </a:lnTo>
                  <a:lnTo>
                    <a:pt x="3249" y="19275"/>
                  </a:lnTo>
                  <a:lnTo>
                    <a:pt x="3874" y="19020"/>
                  </a:lnTo>
                  <a:lnTo>
                    <a:pt x="4624" y="18780"/>
                  </a:lnTo>
                  <a:lnTo>
                    <a:pt x="5436" y="18565"/>
                  </a:lnTo>
                  <a:lnTo>
                    <a:pt x="6311" y="18360"/>
                  </a:lnTo>
                  <a:lnTo>
                    <a:pt x="7249" y="18170"/>
                  </a:lnTo>
                  <a:lnTo>
                    <a:pt x="8165" y="17995"/>
                  </a:lnTo>
                  <a:lnTo>
                    <a:pt x="9123" y="17825"/>
                  </a:lnTo>
                  <a:lnTo>
                    <a:pt x="10040" y="17655"/>
                  </a:lnTo>
                  <a:lnTo>
                    <a:pt x="10894" y="17495"/>
                  </a:lnTo>
                  <a:lnTo>
                    <a:pt x="11685" y="17330"/>
                  </a:lnTo>
                  <a:lnTo>
                    <a:pt x="12373" y="17170"/>
                  </a:lnTo>
                  <a:lnTo>
                    <a:pt x="12914" y="17000"/>
                  </a:lnTo>
                  <a:lnTo>
                    <a:pt x="13289" y="16835"/>
                  </a:lnTo>
                  <a:lnTo>
                    <a:pt x="13477" y="16680"/>
                  </a:lnTo>
                  <a:lnTo>
                    <a:pt x="13581" y="16510"/>
                  </a:lnTo>
                  <a:lnTo>
                    <a:pt x="13622" y="16325"/>
                  </a:lnTo>
                  <a:lnTo>
                    <a:pt x="13560" y="16120"/>
                  </a:lnTo>
                  <a:lnTo>
                    <a:pt x="13477" y="15905"/>
                  </a:lnTo>
                  <a:lnTo>
                    <a:pt x="13372" y="15685"/>
                  </a:lnTo>
                  <a:lnTo>
                    <a:pt x="13268" y="15455"/>
                  </a:lnTo>
                  <a:lnTo>
                    <a:pt x="13039" y="15105"/>
                  </a:lnTo>
                  <a:lnTo>
                    <a:pt x="12914" y="14760"/>
                  </a:lnTo>
                  <a:lnTo>
                    <a:pt x="12831" y="14405"/>
                  </a:lnTo>
                  <a:lnTo>
                    <a:pt x="12873" y="14045"/>
                  </a:lnTo>
                  <a:lnTo>
                    <a:pt x="13081" y="13685"/>
                  </a:lnTo>
                  <a:lnTo>
                    <a:pt x="13372" y="13405"/>
                  </a:lnTo>
                  <a:lnTo>
                    <a:pt x="13768" y="13130"/>
                  </a:lnTo>
                  <a:lnTo>
                    <a:pt x="14268" y="12870"/>
                  </a:lnTo>
                  <a:lnTo>
                    <a:pt x="14810" y="12605"/>
                  </a:lnTo>
                  <a:lnTo>
                    <a:pt x="16476" y="11905"/>
                  </a:lnTo>
                  <a:lnTo>
                    <a:pt x="16934" y="11710"/>
                  </a:lnTo>
                  <a:lnTo>
                    <a:pt x="17372" y="11515"/>
                  </a:lnTo>
                  <a:lnTo>
                    <a:pt x="17726" y="11325"/>
                  </a:lnTo>
                  <a:lnTo>
                    <a:pt x="17997" y="11140"/>
                  </a:lnTo>
                  <a:lnTo>
                    <a:pt x="18184" y="10970"/>
                  </a:lnTo>
                  <a:lnTo>
                    <a:pt x="18246" y="10800"/>
                  </a:lnTo>
                  <a:lnTo>
                    <a:pt x="18184" y="10630"/>
                  </a:lnTo>
                  <a:lnTo>
                    <a:pt x="17997" y="10460"/>
                  </a:lnTo>
                  <a:lnTo>
                    <a:pt x="17726" y="10275"/>
                  </a:lnTo>
                  <a:lnTo>
                    <a:pt x="17372" y="10085"/>
                  </a:lnTo>
                  <a:lnTo>
                    <a:pt x="16934" y="9890"/>
                  </a:lnTo>
                  <a:lnTo>
                    <a:pt x="16476" y="9695"/>
                  </a:lnTo>
                  <a:lnTo>
                    <a:pt x="14810" y="8995"/>
                  </a:lnTo>
                  <a:lnTo>
                    <a:pt x="14268" y="8730"/>
                  </a:lnTo>
                  <a:lnTo>
                    <a:pt x="13768" y="8470"/>
                  </a:lnTo>
                  <a:lnTo>
                    <a:pt x="13372" y="8195"/>
                  </a:lnTo>
                  <a:lnTo>
                    <a:pt x="13081" y="7915"/>
                  </a:lnTo>
                  <a:lnTo>
                    <a:pt x="12873" y="7555"/>
                  </a:lnTo>
                  <a:lnTo>
                    <a:pt x="12831" y="7195"/>
                  </a:lnTo>
                  <a:lnTo>
                    <a:pt x="12914" y="6840"/>
                  </a:lnTo>
                  <a:lnTo>
                    <a:pt x="13039" y="6495"/>
                  </a:lnTo>
                  <a:lnTo>
                    <a:pt x="13268" y="6145"/>
                  </a:lnTo>
                  <a:lnTo>
                    <a:pt x="13372" y="5915"/>
                  </a:lnTo>
                  <a:lnTo>
                    <a:pt x="13477" y="5695"/>
                  </a:lnTo>
                  <a:lnTo>
                    <a:pt x="13560" y="5480"/>
                  </a:lnTo>
                  <a:lnTo>
                    <a:pt x="13622" y="5275"/>
                  </a:lnTo>
                  <a:lnTo>
                    <a:pt x="13581" y="5090"/>
                  </a:lnTo>
                  <a:lnTo>
                    <a:pt x="13477" y="4920"/>
                  </a:lnTo>
                  <a:lnTo>
                    <a:pt x="13289" y="4765"/>
                  </a:lnTo>
                  <a:lnTo>
                    <a:pt x="12914" y="4600"/>
                  </a:lnTo>
                  <a:lnTo>
                    <a:pt x="12373" y="4430"/>
                  </a:lnTo>
                  <a:lnTo>
                    <a:pt x="11685" y="4270"/>
                  </a:lnTo>
                  <a:lnTo>
                    <a:pt x="10894" y="4110"/>
                  </a:lnTo>
                  <a:lnTo>
                    <a:pt x="10040" y="3945"/>
                  </a:lnTo>
                  <a:lnTo>
                    <a:pt x="9123" y="3775"/>
                  </a:lnTo>
                  <a:lnTo>
                    <a:pt x="8165" y="3605"/>
                  </a:lnTo>
                  <a:lnTo>
                    <a:pt x="7249" y="3430"/>
                  </a:lnTo>
                  <a:lnTo>
                    <a:pt x="6311" y="3240"/>
                  </a:lnTo>
                  <a:lnTo>
                    <a:pt x="5436" y="3035"/>
                  </a:lnTo>
                  <a:lnTo>
                    <a:pt x="4624" y="2820"/>
                  </a:lnTo>
                  <a:lnTo>
                    <a:pt x="3874" y="2580"/>
                  </a:lnTo>
                  <a:lnTo>
                    <a:pt x="3249" y="2325"/>
                  </a:lnTo>
                  <a:lnTo>
                    <a:pt x="2687" y="2055"/>
                  </a:lnTo>
                  <a:lnTo>
                    <a:pt x="2270" y="1780"/>
                  </a:lnTo>
                  <a:lnTo>
                    <a:pt x="1875" y="1505"/>
                  </a:lnTo>
                  <a:lnTo>
                    <a:pt x="1250" y="945"/>
                  </a:lnTo>
                  <a:lnTo>
                    <a:pt x="958" y="685"/>
                  </a:lnTo>
                  <a:lnTo>
                    <a:pt x="687" y="440"/>
                  </a:lnTo>
                  <a:lnTo>
                    <a:pt x="354" y="210"/>
                  </a:ln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rgbClr val="FFFFFF"/>
                  </a:solidFill>
                </a:defRPr>
              </a:pPr>
            </a:p>
          </p:txBody>
        </p:sp>
      </p:grpSp>
      <p:sp>
        <p:nvSpPr>
          <p:cNvPr id="38" name="Slide Number"/>
          <p:cNvSpPr txBox="1"/>
          <p:nvPr>
            <p:ph type="sldNum" sz="quarter" idx="2"/>
          </p:nvPr>
        </p:nvSpPr>
        <p:spPr>
          <a:xfrm>
            <a:off x="11156344" y="6413957"/>
            <a:ext cx="273657" cy="269241"/>
          </a:xfrm>
          <a:prstGeom prst="rect">
            <a:avLst/>
          </a:prstGeom>
        </p:spPr>
        <p:txBody>
          <a:bodyPr/>
          <a:lstStyle>
            <a:lvl1pPr>
              <a:defRPr>
                <a:solidFill>
                  <a:srgbClr val="E2DFC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5" name="Title Text"/>
          <p:cNvSpPr txBox="1"/>
          <p:nvPr>
            <p:ph type="title"/>
          </p:nvPr>
        </p:nvSpPr>
        <p:spPr>
          <a:prstGeom prst="rect">
            <a:avLst/>
          </a:prstGeom>
        </p:spPr>
        <p:txBody>
          <a:bodyPr/>
          <a:lstStyle/>
          <a:p>
            <a:pPr/>
            <a:r>
              <a:t>Title Text</a:t>
            </a:r>
          </a:p>
        </p:txBody>
      </p:sp>
      <p:sp>
        <p:nvSpPr>
          <p:cNvPr id="46" name="Body Level One…"/>
          <p:cNvSpPr txBox="1"/>
          <p:nvPr>
            <p:ph type="body" sz="half" idx="1"/>
          </p:nvPr>
        </p:nvSpPr>
        <p:spPr>
          <a:xfrm>
            <a:off x="1257300" y="2286000"/>
            <a:ext cx="4800600" cy="36195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4" name="Title Text"/>
          <p:cNvSpPr txBox="1"/>
          <p:nvPr>
            <p:ph type="title"/>
          </p:nvPr>
        </p:nvSpPr>
        <p:spPr>
          <a:xfrm>
            <a:off x="1252727" y="381000"/>
            <a:ext cx="10172701" cy="1493517"/>
          </a:xfrm>
          <a:prstGeom prst="rect">
            <a:avLst/>
          </a:prstGeom>
        </p:spPr>
        <p:txBody>
          <a:bodyPr/>
          <a:lstStyle/>
          <a:p>
            <a:pPr/>
            <a:r>
              <a:t>Title Text</a:t>
            </a:r>
          </a:p>
        </p:txBody>
      </p:sp>
      <p:sp>
        <p:nvSpPr>
          <p:cNvPr id="55" name="Body Level One…"/>
          <p:cNvSpPr txBox="1"/>
          <p:nvPr>
            <p:ph type="body" sz="quarter" idx="1"/>
          </p:nvPr>
        </p:nvSpPr>
        <p:spPr>
          <a:xfrm>
            <a:off x="1251677" y="2199632"/>
            <a:ext cx="4800601" cy="632530"/>
          </a:xfrm>
          <a:prstGeom prst="rect">
            <a:avLst/>
          </a:prstGeom>
        </p:spPr>
        <p:txBody>
          <a:bodyPr anchor="b"/>
          <a:lstStyle>
            <a:lvl1pPr marL="0" indent="0">
              <a:lnSpc>
                <a:spcPct val="100000"/>
              </a:lnSpc>
              <a:buClrTx/>
              <a:buSzTx/>
              <a:buFontTx/>
              <a:buNone/>
              <a:defRPr b="1" cap="all" spc="200" sz="1900">
                <a:solidFill>
                  <a:srgbClr val="455F51"/>
                </a:solidFill>
              </a:defRPr>
            </a:lvl1pPr>
            <a:lvl2pPr marL="0" indent="457200">
              <a:lnSpc>
                <a:spcPct val="100000"/>
              </a:lnSpc>
              <a:buClrTx/>
              <a:buSzTx/>
              <a:buFontTx/>
              <a:buNone/>
              <a:defRPr b="1" cap="all" spc="200" sz="1900">
                <a:solidFill>
                  <a:srgbClr val="455F51"/>
                </a:solidFill>
              </a:defRPr>
            </a:lvl2pPr>
            <a:lvl3pPr marL="0" indent="914400">
              <a:lnSpc>
                <a:spcPct val="100000"/>
              </a:lnSpc>
              <a:buClrTx/>
              <a:buSzTx/>
              <a:buFontTx/>
              <a:buNone/>
              <a:defRPr b="1" cap="all" spc="200" sz="1900">
                <a:solidFill>
                  <a:srgbClr val="455F51"/>
                </a:solidFill>
              </a:defRPr>
            </a:lvl3pPr>
            <a:lvl4pPr marL="0" indent="1371600">
              <a:lnSpc>
                <a:spcPct val="100000"/>
              </a:lnSpc>
              <a:buClrTx/>
              <a:buSzTx/>
              <a:buFontTx/>
              <a:buNone/>
              <a:defRPr b="1" cap="all" spc="200" sz="1900">
                <a:solidFill>
                  <a:srgbClr val="455F51"/>
                </a:solidFill>
              </a:defRPr>
            </a:lvl4pPr>
            <a:lvl5pPr marL="0" indent="1828800">
              <a:lnSpc>
                <a:spcPct val="100000"/>
              </a:lnSpc>
              <a:buClrTx/>
              <a:buSzTx/>
              <a:buFontTx/>
              <a:buNone/>
              <a:defRPr b="1" cap="all" spc="200" sz="1900">
                <a:solidFill>
                  <a:srgbClr val="455F51"/>
                </a:solidFill>
              </a:defRPr>
            </a:lvl5pPr>
          </a:lstStyle>
          <a:p>
            <a:pPr/>
            <a:r>
              <a:t>Body Level One</a:t>
            </a:r>
          </a:p>
          <a:p>
            <a:pPr lvl="1"/>
            <a:r>
              <a:t>Body Level Two</a:t>
            </a:r>
          </a:p>
          <a:p>
            <a:pPr lvl="2"/>
            <a:r>
              <a:t>Body Level Three</a:t>
            </a:r>
          </a:p>
          <a:p>
            <a:pPr lvl="3"/>
            <a:r>
              <a:t>Body Level Four</a:t>
            </a:r>
          </a:p>
          <a:p>
            <a:pPr lvl="4"/>
            <a:r>
              <a:t>Body Level Five</a:t>
            </a:r>
          </a:p>
        </p:txBody>
      </p:sp>
      <p:sp>
        <p:nvSpPr>
          <p:cNvPr id="56" name="Text Placeholder 4"/>
          <p:cNvSpPr/>
          <p:nvPr>
            <p:ph type="body" sz="quarter" idx="21"/>
          </p:nvPr>
        </p:nvSpPr>
        <p:spPr>
          <a:xfrm>
            <a:off x="6633864" y="2199633"/>
            <a:ext cx="4800601" cy="632529"/>
          </a:xfrm>
          <a:prstGeom prst="rect">
            <a:avLst/>
          </a:prstGeom>
        </p:spPr>
        <p:txBody>
          <a:bodyPr anchor="b"/>
          <a:lstStyle/>
          <a:p>
            <a:pPr marL="0" indent="0">
              <a:lnSpc>
                <a:spcPct val="100000"/>
              </a:lnSpc>
              <a:buClrTx/>
              <a:buSzTx/>
              <a:buFontTx/>
              <a:buNone/>
              <a:defRPr b="1" cap="all" spc="200" sz="1900">
                <a:solidFill>
                  <a:srgbClr val="455F51"/>
                </a:solidFill>
              </a:defRPr>
            </a:pP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4" name="Title Text"/>
          <p:cNvSpPr txBox="1"/>
          <p:nvPr>
            <p:ph type="title"/>
          </p:nvPr>
        </p:nvSpPr>
        <p:spPr>
          <a:prstGeom prst="rect">
            <a:avLst/>
          </a:prstGeom>
        </p:spPr>
        <p:txBody>
          <a:body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79" name="right scallop background shapeFreeform 11"/>
          <p:cNvSpPr/>
          <p:nvPr/>
        </p:nvSpPr>
        <p:spPr>
          <a:xfrm>
            <a:off x="7389811" y="0"/>
            <a:ext cx="4802189"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21" y="21390"/>
                </a:lnTo>
                <a:lnTo>
                  <a:pt x="57" y="21215"/>
                </a:lnTo>
                <a:lnTo>
                  <a:pt x="100" y="21050"/>
                </a:lnTo>
                <a:lnTo>
                  <a:pt x="243" y="20780"/>
                </a:lnTo>
                <a:lnTo>
                  <a:pt x="328" y="20665"/>
                </a:lnTo>
                <a:lnTo>
                  <a:pt x="493" y="20435"/>
                </a:lnTo>
                <a:lnTo>
                  <a:pt x="571" y="20310"/>
                </a:lnTo>
                <a:lnTo>
                  <a:pt x="643" y="20180"/>
                </a:lnTo>
                <a:lnTo>
                  <a:pt x="707" y="20035"/>
                </a:lnTo>
                <a:lnTo>
                  <a:pt x="757" y="19880"/>
                </a:lnTo>
                <a:lnTo>
                  <a:pt x="793" y="19690"/>
                </a:lnTo>
                <a:lnTo>
                  <a:pt x="807" y="19475"/>
                </a:lnTo>
                <a:lnTo>
                  <a:pt x="793" y="19255"/>
                </a:lnTo>
                <a:lnTo>
                  <a:pt x="757" y="19075"/>
                </a:lnTo>
                <a:lnTo>
                  <a:pt x="707" y="18910"/>
                </a:lnTo>
                <a:lnTo>
                  <a:pt x="643" y="18760"/>
                </a:lnTo>
                <a:lnTo>
                  <a:pt x="571" y="18630"/>
                </a:lnTo>
                <a:lnTo>
                  <a:pt x="486" y="18510"/>
                </a:lnTo>
                <a:lnTo>
                  <a:pt x="400" y="18395"/>
                </a:lnTo>
                <a:lnTo>
                  <a:pt x="314" y="18275"/>
                </a:lnTo>
                <a:lnTo>
                  <a:pt x="236" y="18150"/>
                </a:lnTo>
                <a:lnTo>
                  <a:pt x="157" y="18020"/>
                </a:lnTo>
                <a:lnTo>
                  <a:pt x="93" y="17875"/>
                </a:lnTo>
                <a:lnTo>
                  <a:pt x="50" y="17710"/>
                </a:lnTo>
                <a:lnTo>
                  <a:pt x="7" y="17520"/>
                </a:lnTo>
                <a:lnTo>
                  <a:pt x="0" y="17305"/>
                </a:lnTo>
                <a:lnTo>
                  <a:pt x="7" y="17090"/>
                </a:lnTo>
                <a:lnTo>
                  <a:pt x="50" y="16900"/>
                </a:lnTo>
                <a:lnTo>
                  <a:pt x="93" y="16735"/>
                </a:lnTo>
                <a:lnTo>
                  <a:pt x="157" y="16595"/>
                </a:lnTo>
                <a:lnTo>
                  <a:pt x="236" y="16460"/>
                </a:lnTo>
                <a:lnTo>
                  <a:pt x="314" y="16335"/>
                </a:lnTo>
                <a:lnTo>
                  <a:pt x="400" y="16220"/>
                </a:lnTo>
                <a:lnTo>
                  <a:pt x="486" y="16110"/>
                </a:lnTo>
                <a:lnTo>
                  <a:pt x="571" y="15985"/>
                </a:lnTo>
                <a:lnTo>
                  <a:pt x="643" y="15855"/>
                </a:lnTo>
                <a:lnTo>
                  <a:pt x="707" y="15710"/>
                </a:lnTo>
                <a:lnTo>
                  <a:pt x="757" y="15545"/>
                </a:lnTo>
                <a:lnTo>
                  <a:pt x="793" y="15355"/>
                </a:lnTo>
                <a:lnTo>
                  <a:pt x="807" y="15140"/>
                </a:lnTo>
                <a:lnTo>
                  <a:pt x="793" y="14925"/>
                </a:lnTo>
                <a:lnTo>
                  <a:pt x="757" y="14735"/>
                </a:lnTo>
                <a:lnTo>
                  <a:pt x="707" y="14570"/>
                </a:lnTo>
                <a:lnTo>
                  <a:pt x="643" y="14425"/>
                </a:lnTo>
                <a:lnTo>
                  <a:pt x="571" y="14290"/>
                </a:lnTo>
                <a:lnTo>
                  <a:pt x="486" y="14170"/>
                </a:lnTo>
                <a:lnTo>
                  <a:pt x="314" y="13935"/>
                </a:lnTo>
                <a:lnTo>
                  <a:pt x="236" y="13815"/>
                </a:lnTo>
                <a:lnTo>
                  <a:pt x="157" y="13680"/>
                </a:lnTo>
                <a:lnTo>
                  <a:pt x="93" y="13535"/>
                </a:lnTo>
                <a:lnTo>
                  <a:pt x="50" y="13370"/>
                </a:lnTo>
                <a:lnTo>
                  <a:pt x="7" y="13185"/>
                </a:lnTo>
                <a:lnTo>
                  <a:pt x="0" y="12965"/>
                </a:lnTo>
                <a:lnTo>
                  <a:pt x="7" y="12750"/>
                </a:lnTo>
                <a:lnTo>
                  <a:pt x="50" y="12560"/>
                </a:lnTo>
                <a:lnTo>
                  <a:pt x="93" y="12395"/>
                </a:lnTo>
                <a:lnTo>
                  <a:pt x="157" y="12255"/>
                </a:lnTo>
                <a:lnTo>
                  <a:pt x="236" y="12120"/>
                </a:lnTo>
                <a:lnTo>
                  <a:pt x="314" y="12005"/>
                </a:lnTo>
                <a:lnTo>
                  <a:pt x="486" y="11770"/>
                </a:lnTo>
                <a:lnTo>
                  <a:pt x="571" y="11645"/>
                </a:lnTo>
                <a:lnTo>
                  <a:pt x="643" y="11515"/>
                </a:lnTo>
                <a:lnTo>
                  <a:pt x="707" y="11370"/>
                </a:lnTo>
                <a:lnTo>
                  <a:pt x="757" y="11205"/>
                </a:lnTo>
                <a:lnTo>
                  <a:pt x="793" y="11015"/>
                </a:lnTo>
                <a:lnTo>
                  <a:pt x="807" y="10795"/>
                </a:lnTo>
                <a:lnTo>
                  <a:pt x="793" y="10585"/>
                </a:lnTo>
                <a:lnTo>
                  <a:pt x="757" y="10395"/>
                </a:lnTo>
                <a:lnTo>
                  <a:pt x="707" y="10230"/>
                </a:lnTo>
                <a:lnTo>
                  <a:pt x="643" y="10085"/>
                </a:lnTo>
                <a:lnTo>
                  <a:pt x="571" y="9955"/>
                </a:lnTo>
                <a:lnTo>
                  <a:pt x="486" y="9830"/>
                </a:lnTo>
                <a:lnTo>
                  <a:pt x="400" y="9715"/>
                </a:lnTo>
                <a:lnTo>
                  <a:pt x="314" y="9595"/>
                </a:lnTo>
                <a:lnTo>
                  <a:pt x="236" y="9480"/>
                </a:lnTo>
                <a:lnTo>
                  <a:pt x="157" y="9345"/>
                </a:lnTo>
                <a:lnTo>
                  <a:pt x="93" y="9205"/>
                </a:lnTo>
                <a:lnTo>
                  <a:pt x="50" y="9035"/>
                </a:lnTo>
                <a:lnTo>
                  <a:pt x="7" y="8850"/>
                </a:lnTo>
                <a:lnTo>
                  <a:pt x="0" y="8635"/>
                </a:lnTo>
                <a:lnTo>
                  <a:pt x="7" y="8415"/>
                </a:lnTo>
                <a:lnTo>
                  <a:pt x="50" y="8230"/>
                </a:lnTo>
                <a:lnTo>
                  <a:pt x="93" y="8065"/>
                </a:lnTo>
                <a:lnTo>
                  <a:pt x="157" y="7915"/>
                </a:lnTo>
                <a:lnTo>
                  <a:pt x="236" y="7785"/>
                </a:lnTo>
                <a:lnTo>
                  <a:pt x="314" y="7665"/>
                </a:lnTo>
                <a:lnTo>
                  <a:pt x="400" y="7545"/>
                </a:lnTo>
                <a:lnTo>
                  <a:pt x="486" y="7430"/>
                </a:lnTo>
                <a:lnTo>
                  <a:pt x="571" y="7305"/>
                </a:lnTo>
                <a:lnTo>
                  <a:pt x="643" y="7175"/>
                </a:lnTo>
                <a:lnTo>
                  <a:pt x="707" y="7030"/>
                </a:lnTo>
                <a:lnTo>
                  <a:pt x="757" y="6865"/>
                </a:lnTo>
                <a:lnTo>
                  <a:pt x="793" y="6675"/>
                </a:lnTo>
                <a:lnTo>
                  <a:pt x="807" y="6460"/>
                </a:lnTo>
                <a:lnTo>
                  <a:pt x="793" y="6245"/>
                </a:lnTo>
                <a:lnTo>
                  <a:pt x="757" y="6055"/>
                </a:lnTo>
                <a:lnTo>
                  <a:pt x="707" y="5890"/>
                </a:lnTo>
                <a:lnTo>
                  <a:pt x="643" y="5745"/>
                </a:lnTo>
                <a:lnTo>
                  <a:pt x="571" y="5615"/>
                </a:lnTo>
                <a:lnTo>
                  <a:pt x="486" y="5490"/>
                </a:lnTo>
                <a:lnTo>
                  <a:pt x="400" y="5380"/>
                </a:lnTo>
                <a:lnTo>
                  <a:pt x="314" y="5265"/>
                </a:lnTo>
                <a:lnTo>
                  <a:pt x="236" y="5140"/>
                </a:lnTo>
                <a:lnTo>
                  <a:pt x="157" y="5005"/>
                </a:lnTo>
                <a:lnTo>
                  <a:pt x="93" y="4865"/>
                </a:lnTo>
                <a:lnTo>
                  <a:pt x="50" y="4700"/>
                </a:lnTo>
                <a:lnTo>
                  <a:pt x="7" y="4510"/>
                </a:lnTo>
                <a:lnTo>
                  <a:pt x="0" y="4295"/>
                </a:lnTo>
                <a:lnTo>
                  <a:pt x="7" y="4080"/>
                </a:lnTo>
                <a:lnTo>
                  <a:pt x="50" y="3890"/>
                </a:lnTo>
                <a:lnTo>
                  <a:pt x="93" y="3725"/>
                </a:lnTo>
                <a:lnTo>
                  <a:pt x="157" y="3580"/>
                </a:lnTo>
                <a:lnTo>
                  <a:pt x="236" y="3450"/>
                </a:lnTo>
                <a:lnTo>
                  <a:pt x="314" y="3325"/>
                </a:lnTo>
                <a:lnTo>
                  <a:pt x="400" y="3205"/>
                </a:lnTo>
                <a:lnTo>
                  <a:pt x="486" y="3090"/>
                </a:lnTo>
                <a:lnTo>
                  <a:pt x="571" y="2970"/>
                </a:lnTo>
                <a:lnTo>
                  <a:pt x="643" y="2840"/>
                </a:lnTo>
                <a:lnTo>
                  <a:pt x="707" y="2690"/>
                </a:lnTo>
                <a:lnTo>
                  <a:pt x="757" y="2525"/>
                </a:lnTo>
                <a:lnTo>
                  <a:pt x="793" y="2345"/>
                </a:lnTo>
                <a:lnTo>
                  <a:pt x="807" y="2120"/>
                </a:lnTo>
                <a:lnTo>
                  <a:pt x="793" y="1910"/>
                </a:lnTo>
                <a:lnTo>
                  <a:pt x="757" y="1720"/>
                </a:lnTo>
                <a:lnTo>
                  <a:pt x="707" y="1565"/>
                </a:lnTo>
                <a:lnTo>
                  <a:pt x="643" y="1420"/>
                </a:lnTo>
                <a:lnTo>
                  <a:pt x="571" y="1290"/>
                </a:lnTo>
                <a:lnTo>
                  <a:pt x="493" y="1165"/>
                </a:lnTo>
                <a:lnTo>
                  <a:pt x="328" y="935"/>
                </a:lnTo>
                <a:lnTo>
                  <a:pt x="243" y="820"/>
                </a:lnTo>
                <a:lnTo>
                  <a:pt x="100" y="550"/>
                </a:lnTo>
                <a:lnTo>
                  <a:pt x="57" y="385"/>
                </a:lnTo>
                <a:lnTo>
                  <a:pt x="21" y="210"/>
                </a:lnTo>
                <a:lnTo>
                  <a:pt x="0" y="0"/>
                </a:lnTo>
                <a:close/>
              </a:path>
            </a:pathLst>
          </a:custGeom>
          <a:solidFill>
            <a:srgbClr val="455F51"/>
          </a:solidFill>
          <a:ln w="12700">
            <a:miter lim="400000"/>
          </a:ln>
        </p:spPr>
        <p:txBody>
          <a:bodyPr lIns="45719" rIns="45719"/>
          <a:lstStyle/>
          <a:p>
            <a:pPr/>
          </a:p>
        </p:txBody>
      </p:sp>
      <p:sp>
        <p:nvSpPr>
          <p:cNvPr id="80" name="Title Text"/>
          <p:cNvSpPr txBox="1"/>
          <p:nvPr>
            <p:ph type="title"/>
          </p:nvPr>
        </p:nvSpPr>
        <p:spPr>
          <a:xfrm>
            <a:off x="8337884" y="457198"/>
            <a:ext cx="3092116" cy="1196673"/>
          </a:xfrm>
          <a:prstGeom prst="rect">
            <a:avLst/>
          </a:prstGeom>
        </p:spPr>
        <p:txBody>
          <a:bodyPr anchor="b"/>
          <a:lstStyle>
            <a:lvl1pPr>
              <a:lnSpc>
                <a:spcPct val="100000"/>
              </a:lnSpc>
              <a:defRPr b="1" spc="300" sz="1900">
                <a:solidFill>
                  <a:schemeClr val="accent1"/>
                </a:solidFill>
                <a:latin typeface="+mn-lt"/>
                <a:ea typeface="+mn-ea"/>
                <a:cs typeface="+mn-cs"/>
                <a:sym typeface="Gill Sans MT"/>
              </a:defRPr>
            </a:lvl1pPr>
          </a:lstStyle>
          <a:p>
            <a:pPr/>
            <a:r>
              <a:t>Title Text</a:t>
            </a:r>
          </a:p>
        </p:txBody>
      </p:sp>
      <p:sp>
        <p:nvSpPr>
          <p:cNvPr id="81" name="Body Level One…"/>
          <p:cNvSpPr txBox="1"/>
          <p:nvPr>
            <p:ph type="body" sz="half" idx="1"/>
          </p:nvPr>
        </p:nvSpPr>
        <p:spPr>
          <a:xfrm>
            <a:off x="765050" y="920376"/>
            <a:ext cx="6158419" cy="49851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82" name="Text Placeholder 3"/>
          <p:cNvSpPr/>
          <p:nvPr>
            <p:ph type="body" sz="quarter" idx="21"/>
          </p:nvPr>
        </p:nvSpPr>
        <p:spPr>
          <a:xfrm>
            <a:off x="8337884" y="1741335"/>
            <a:ext cx="3092116" cy="4164165"/>
          </a:xfrm>
          <a:prstGeom prst="rect">
            <a:avLst/>
          </a:prstGeom>
        </p:spPr>
        <p:txBody>
          <a:bodyPr/>
          <a:lstStyle/>
          <a:p>
            <a:pPr marL="0" indent="0">
              <a:lnSpc>
                <a:spcPct val="120000"/>
              </a:lnSpc>
              <a:spcBef>
                <a:spcPts val="1200"/>
              </a:spcBef>
              <a:buClrTx/>
              <a:buSzTx/>
              <a:buFontTx/>
              <a:buNone/>
              <a:defRPr sz="1600">
                <a:solidFill>
                  <a:srgbClr val="E2DFCC"/>
                </a:solidFill>
              </a:defRPr>
            </a:pPr>
          </a:p>
        </p:txBody>
      </p:sp>
      <p:sp>
        <p:nvSpPr>
          <p:cNvPr id="83" name="left edge borderRectangle 7"/>
          <p:cNvSpPr/>
          <p:nvPr/>
        </p:nvSpPr>
        <p:spPr>
          <a:xfrm>
            <a:off x="0" y="0"/>
            <a:ext cx="283464" cy="6858000"/>
          </a:xfrm>
          <a:prstGeom prst="rect">
            <a:avLst/>
          </a:prstGeom>
          <a:solidFill>
            <a:schemeClr val="accent1"/>
          </a:solidFill>
          <a:ln w="12700">
            <a:miter lim="400000"/>
          </a:ln>
        </p:spPr>
        <p:txBody>
          <a:bodyPr lIns="45719" rIns="45719"/>
          <a:lstStyle/>
          <a:p>
            <a:pPr/>
          </a:p>
        </p:txBody>
      </p:sp>
      <p:sp>
        <p:nvSpPr>
          <p:cNvPr id="84" name="Slide Number"/>
          <p:cNvSpPr txBox="1"/>
          <p:nvPr>
            <p:ph type="sldNum" sz="quarter" idx="2"/>
          </p:nvPr>
        </p:nvSpPr>
        <p:spPr>
          <a:xfrm>
            <a:off x="6649814" y="6413957"/>
            <a:ext cx="273656"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0">
    <p:bg>
      <p:bgPr>
        <a:solidFill>
          <a:srgbClr val="455F51"/>
        </a:solidFill>
      </p:bgPr>
    </p:bg>
    <p:spTree>
      <p:nvGrpSpPr>
        <p:cNvPr id="1" name=""/>
        <p:cNvGrpSpPr/>
        <p:nvPr/>
      </p:nvGrpSpPr>
      <p:grpSpPr>
        <a:xfrm>
          <a:off x="0" y="0"/>
          <a:ext cx="0" cy="0"/>
          <a:chOff x="0" y="0"/>
          <a:chExt cx="0" cy="0"/>
        </a:xfrm>
      </p:grpSpPr>
      <p:sp>
        <p:nvSpPr>
          <p:cNvPr id="91" name="right scallop background shapeFreeform 11"/>
          <p:cNvSpPr/>
          <p:nvPr/>
        </p:nvSpPr>
        <p:spPr>
          <a:xfrm>
            <a:off x="7389811" y="0"/>
            <a:ext cx="4802189"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21" y="21390"/>
                </a:lnTo>
                <a:lnTo>
                  <a:pt x="57" y="21215"/>
                </a:lnTo>
                <a:lnTo>
                  <a:pt x="100" y="21050"/>
                </a:lnTo>
                <a:lnTo>
                  <a:pt x="243" y="20780"/>
                </a:lnTo>
                <a:lnTo>
                  <a:pt x="328" y="20665"/>
                </a:lnTo>
                <a:lnTo>
                  <a:pt x="493" y="20435"/>
                </a:lnTo>
                <a:lnTo>
                  <a:pt x="571" y="20310"/>
                </a:lnTo>
                <a:lnTo>
                  <a:pt x="643" y="20180"/>
                </a:lnTo>
                <a:lnTo>
                  <a:pt x="707" y="20035"/>
                </a:lnTo>
                <a:lnTo>
                  <a:pt x="757" y="19880"/>
                </a:lnTo>
                <a:lnTo>
                  <a:pt x="793" y="19690"/>
                </a:lnTo>
                <a:lnTo>
                  <a:pt x="807" y="19475"/>
                </a:lnTo>
                <a:lnTo>
                  <a:pt x="793" y="19255"/>
                </a:lnTo>
                <a:lnTo>
                  <a:pt x="757" y="19075"/>
                </a:lnTo>
                <a:lnTo>
                  <a:pt x="707" y="18910"/>
                </a:lnTo>
                <a:lnTo>
                  <a:pt x="643" y="18760"/>
                </a:lnTo>
                <a:lnTo>
                  <a:pt x="571" y="18630"/>
                </a:lnTo>
                <a:lnTo>
                  <a:pt x="486" y="18510"/>
                </a:lnTo>
                <a:lnTo>
                  <a:pt x="400" y="18395"/>
                </a:lnTo>
                <a:lnTo>
                  <a:pt x="314" y="18275"/>
                </a:lnTo>
                <a:lnTo>
                  <a:pt x="236" y="18150"/>
                </a:lnTo>
                <a:lnTo>
                  <a:pt x="157" y="18020"/>
                </a:lnTo>
                <a:lnTo>
                  <a:pt x="93" y="17875"/>
                </a:lnTo>
                <a:lnTo>
                  <a:pt x="50" y="17710"/>
                </a:lnTo>
                <a:lnTo>
                  <a:pt x="7" y="17520"/>
                </a:lnTo>
                <a:lnTo>
                  <a:pt x="0" y="17305"/>
                </a:lnTo>
                <a:lnTo>
                  <a:pt x="7" y="17090"/>
                </a:lnTo>
                <a:lnTo>
                  <a:pt x="50" y="16900"/>
                </a:lnTo>
                <a:lnTo>
                  <a:pt x="93" y="16735"/>
                </a:lnTo>
                <a:lnTo>
                  <a:pt x="157" y="16595"/>
                </a:lnTo>
                <a:lnTo>
                  <a:pt x="236" y="16460"/>
                </a:lnTo>
                <a:lnTo>
                  <a:pt x="314" y="16335"/>
                </a:lnTo>
                <a:lnTo>
                  <a:pt x="400" y="16220"/>
                </a:lnTo>
                <a:lnTo>
                  <a:pt x="486" y="16110"/>
                </a:lnTo>
                <a:lnTo>
                  <a:pt x="571" y="15985"/>
                </a:lnTo>
                <a:lnTo>
                  <a:pt x="643" y="15855"/>
                </a:lnTo>
                <a:lnTo>
                  <a:pt x="707" y="15710"/>
                </a:lnTo>
                <a:lnTo>
                  <a:pt x="757" y="15545"/>
                </a:lnTo>
                <a:lnTo>
                  <a:pt x="793" y="15355"/>
                </a:lnTo>
                <a:lnTo>
                  <a:pt x="807" y="15140"/>
                </a:lnTo>
                <a:lnTo>
                  <a:pt x="793" y="14925"/>
                </a:lnTo>
                <a:lnTo>
                  <a:pt x="757" y="14735"/>
                </a:lnTo>
                <a:lnTo>
                  <a:pt x="707" y="14570"/>
                </a:lnTo>
                <a:lnTo>
                  <a:pt x="643" y="14425"/>
                </a:lnTo>
                <a:lnTo>
                  <a:pt x="571" y="14290"/>
                </a:lnTo>
                <a:lnTo>
                  <a:pt x="486" y="14170"/>
                </a:lnTo>
                <a:lnTo>
                  <a:pt x="314" y="13935"/>
                </a:lnTo>
                <a:lnTo>
                  <a:pt x="236" y="13815"/>
                </a:lnTo>
                <a:lnTo>
                  <a:pt x="157" y="13680"/>
                </a:lnTo>
                <a:lnTo>
                  <a:pt x="93" y="13535"/>
                </a:lnTo>
                <a:lnTo>
                  <a:pt x="50" y="13370"/>
                </a:lnTo>
                <a:lnTo>
                  <a:pt x="7" y="13185"/>
                </a:lnTo>
                <a:lnTo>
                  <a:pt x="0" y="12965"/>
                </a:lnTo>
                <a:lnTo>
                  <a:pt x="7" y="12750"/>
                </a:lnTo>
                <a:lnTo>
                  <a:pt x="50" y="12560"/>
                </a:lnTo>
                <a:lnTo>
                  <a:pt x="93" y="12395"/>
                </a:lnTo>
                <a:lnTo>
                  <a:pt x="157" y="12255"/>
                </a:lnTo>
                <a:lnTo>
                  <a:pt x="236" y="12120"/>
                </a:lnTo>
                <a:lnTo>
                  <a:pt x="314" y="12005"/>
                </a:lnTo>
                <a:lnTo>
                  <a:pt x="486" y="11770"/>
                </a:lnTo>
                <a:lnTo>
                  <a:pt x="571" y="11645"/>
                </a:lnTo>
                <a:lnTo>
                  <a:pt x="643" y="11515"/>
                </a:lnTo>
                <a:lnTo>
                  <a:pt x="707" y="11370"/>
                </a:lnTo>
                <a:lnTo>
                  <a:pt x="757" y="11205"/>
                </a:lnTo>
                <a:lnTo>
                  <a:pt x="793" y="11015"/>
                </a:lnTo>
                <a:lnTo>
                  <a:pt x="807" y="10795"/>
                </a:lnTo>
                <a:lnTo>
                  <a:pt x="793" y="10585"/>
                </a:lnTo>
                <a:lnTo>
                  <a:pt x="757" y="10395"/>
                </a:lnTo>
                <a:lnTo>
                  <a:pt x="707" y="10230"/>
                </a:lnTo>
                <a:lnTo>
                  <a:pt x="643" y="10085"/>
                </a:lnTo>
                <a:lnTo>
                  <a:pt x="571" y="9955"/>
                </a:lnTo>
                <a:lnTo>
                  <a:pt x="486" y="9830"/>
                </a:lnTo>
                <a:lnTo>
                  <a:pt x="400" y="9715"/>
                </a:lnTo>
                <a:lnTo>
                  <a:pt x="314" y="9595"/>
                </a:lnTo>
                <a:lnTo>
                  <a:pt x="236" y="9480"/>
                </a:lnTo>
                <a:lnTo>
                  <a:pt x="157" y="9345"/>
                </a:lnTo>
                <a:lnTo>
                  <a:pt x="93" y="9205"/>
                </a:lnTo>
                <a:lnTo>
                  <a:pt x="50" y="9035"/>
                </a:lnTo>
                <a:lnTo>
                  <a:pt x="7" y="8850"/>
                </a:lnTo>
                <a:lnTo>
                  <a:pt x="0" y="8635"/>
                </a:lnTo>
                <a:lnTo>
                  <a:pt x="7" y="8415"/>
                </a:lnTo>
                <a:lnTo>
                  <a:pt x="50" y="8230"/>
                </a:lnTo>
                <a:lnTo>
                  <a:pt x="93" y="8065"/>
                </a:lnTo>
                <a:lnTo>
                  <a:pt x="157" y="7915"/>
                </a:lnTo>
                <a:lnTo>
                  <a:pt x="236" y="7785"/>
                </a:lnTo>
                <a:lnTo>
                  <a:pt x="314" y="7665"/>
                </a:lnTo>
                <a:lnTo>
                  <a:pt x="400" y="7545"/>
                </a:lnTo>
                <a:lnTo>
                  <a:pt x="486" y="7430"/>
                </a:lnTo>
                <a:lnTo>
                  <a:pt x="571" y="7305"/>
                </a:lnTo>
                <a:lnTo>
                  <a:pt x="643" y="7175"/>
                </a:lnTo>
                <a:lnTo>
                  <a:pt x="707" y="7030"/>
                </a:lnTo>
                <a:lnTo>
                  <a:pt x="757" y="6865"/>
                </a:lnTo>
                <a:lnTo>
                  <a:pt x="793" y="6675"/>
                </a:lnTo>
                <a:lnTo>
                  <a:pt x="807" y="6460"/>
                </a:lnTo>
                <a:lnTo>
                  <a:pt x="793" y="6245"/>
                </a:lnTo>
                <a:lnTo>
                  <a:pt x="757" y="6055"/>
                </a:lnTo>
                <a:lnTo>
                  <a:pt x="707" y="5890"/>
                </a:lnTo>
                <a:lnTo>
                  <a:pt x="643" y="5745"/>
                </a:lnTo>
                <a:lnTo>
                  <a:pt x="571" y="5615"/>
                </a:lnTo>
                <a:lnTo>
                  <a:pt x="486" y="5490"/>
                </a:lnTo>
                <a:lnTo>
                  <a:pt x="400" y="5380"/>
                </a:lnTo>
                <a:lnTo>
                  <a:pt x="314" y="5265"/>
                </a:lnTo>
                <a:lnTo>
                  <a:pt x="236" y="5140"/>
                </a:lnTo>
                <a:lnTo>
                  <a:pt x="157" y="5005"/>
                </a:lnTo>
                <a:lnTo>
                  <a:pt x="93" y="4865"/>
                </a:lnTo>
                <a:lnTo>
                  <a:pt x="50" y="4700"/>
                </a:lnTo>
                <a:lnTo>
                  <a:pt x="7" y="4510"/>
                </a:lnTo>
                <a:lnTo>
                  <a:pt x="0" y="4295"/>
                </a:lnTo>
                <a:lnTo>
                  <a:pt x="7" y="4080"/>
                </a:lnTo>
                <a:lnTo>
                  <a:pt x="50" y="3890"/>
                </a:lnTo>
                <a:lnTo>
                  <a:pt x="93" y="3725"/>
                </a:lnTo>
                <a:lnTo>
                  <a:pt x="157" y="3580"/>
                </a:lnTo>
                <a:lnTo>
                  <a:pt x="236" y="3450"/>
                </a:lnTo>
                <a:lnTo>
                  <a:pt x="314" y="3325"/>
                </a:lnTo>
                <a:lnTo>
                  <a:pt x="400" y="3205"/>
                </a:lnTo>
                <a:lnTo>
                  <a:pt x="486" y="3090"/>
                </a:lnTo>
                <a:lnTo>
                  <a:pt x="571" y="2970"/>
                </a:lnTo>
                <a:lnTo>
                  <a:pt x="643" y="2840"/>
                </a:lnTo>
                <a:lnTo>
                  <a:pt x="707" y="2690"/>
                </a:lnTo>
                <a:lnTo>
                  <a:pt x="757" y="2525"/>
                </a:lnTo>
                <a:lnTo>
                  <a:pt x="793" y="2345"/>
                </a:lnTo>
                <a:lnTo>
                  <a:pt x="807" y="2120"/>
                </a:lnTo>
                <a:lnTo>
                  <a:pt x="793" y="1910"/>
                </a:lnTo>
                <a:lnTo>
                  <a:pt x="757" y="1720"/>
                </a:lnTo>
                <a:lnTo>
                  <a:pt x="707" y="1565"/>
                </a:lnTo>
                <a:lnTo>
                  <a:pt x="643" y="1420"/>
                </a:lnTo>
                <a:lnTo>
                  <a:pt x="571" y="1290"/>
                </a:lnTo>
                <a:lnTo>
                  <a:pt x="493" y="1165"/>
                </a:lnTo>
                <a:lnTo>
                  <a:pt x="328" y="935"/>
                </a:lnTo>
                <a:lnTo>
                  <a:pt x="243" y="820"/>
                </a:lnTo>
                <a:lnTo>
                  <a:pt x="100" y="550"/>
                </a:lnTo>
                <a:lnTo>
                  <a:pt x="57" y="385"/>
                </a:lnTo>
                <a:lnTo>
                  <a:pt x="21" y="210"/>
                </a:lnTo>
                <a:lnTo>
                  <a:pt x="0" y="0"/>
                </a:lnTo>
                <a:close/>
              </a:path>
            </a:pathLst>
          </a:custGeom>
          <a:solidFill>
            <a:srgbClr val="E2DFCC"/>
          </a:solidFill>
          <a:ln w="12700">
            <a:miter lim="400000"/>
          </a:ln>
        </p:spPr>
        <p:txBody>
          <a:bodyPr lIns="45719" rIns="45719"/>
          <a:lstStyle/>
          <a:p>
            <a:pPr>
              <a:defRPr>
                <a:solidFill>
                  <a:srgbClr val="FFFFFF"/>
                </a:solidFill>
              </a:defRPr>
            </a:pPr>
          </a:p>
        </p:txBody>
      </p:sp>
      <p:sp>
        <p:nvSpPr>
          <p:cNvPr id="92" name="Title Text"/>
          <p:cNvSpPr txBox="1"/>
          <p:nvPr>
            <p:ph type="title"/>
          </p:nvPr>
        </p:nvSpPr>
        <p:spPr>
          <a:xfrm>
            <a:off x="8337884" y="457198"/>
            <a:ext cx="3092116" cy="1196673"/>
          </a:xfrm>
          <a:prstGeom prst="rect">
            <a:avLst/>
          </a:prstGeom>
        </p:spPr>
        <p:txBody>
          <a:bodyPr anchor="b"/>
          <a:lstStyle>
            <a:lvl1pPr>
              <a:lnSpc>
                <a:spcPct val="100000"/>
              </a:lnSpc>
              <a:defRPr b="1" spc="300" sz="1900">
                <a:solidFill>
                  <a:schemeClr val="accent1"/>
                </a:solidFill>
                <a:latin typeface="+mn-lt"/>
                <a:ea typeface="+mn-ea"/>
                <a:cs typeface="+mn-cs"/>
                <a:sym typeface="Gill Sans MT"/>
              </a:defRPr>
            </a:lvl1pPr>
          </a:lstStyle>
          <a:p>
            <a:pPr/>
            <a:r>
              <a:t>Title Text</a:t>
            </a:r>
          </a:p>
        </p:txBody>
      </p:sp>
      <p:sp>
        <p:nvSpPr>
          <p:cNvPr id="93" name="Body Level One…"/>
          <p:cNvSpPr txBox="1"/>
          <p:nvPr>
            <p:ph type="body" sz="half" idx="1"/>
          </p:nvPr>
        </p:nvSpPr>
        <p:spPr>
          <a:xfrm>
            <a:off x="765050" y="920376"/>
            <a:ext cx="6158419" cy="4985125"/>
          </a:xfrm>
          <a:prstGeom prst="rect">
            <a:avLst/>
          </a:prstGeom>
        </p:spPr>
        <p:txBody>
          <a:bodyPr/>
          <a:lstStyle>
            <a:lvl1pPr>
              <a:buClr>
                <a:srgbClr val="E2DFCC"/>
              </a:buClr>
              <a:defRPr sz="3200">
                <a:solidFill>
                  <a:srgbClr val="FFFFFF"/>
                </a:solidFill>
              </a:defRPr>
            </a:lvl1pPr>
            <a:lvl2pPr marL="718457" indent="-261257">
              <a:buClr>
                <a:srgbClr val="E2DFCC"/>
              </a:buClr>
              <a:defRPr sz="3200">
                <a:solidFill>
                  <a:srgbClr val="FFFFFF"/>
                </a:solidFill>
              </a:defRPr>
            </a:lvl2pPr>
            <a:lvl3pPr marL="1219200" indent="-304800">
              <a:buClr>
                <a:srgbClr val="E2DFCC"/>
              </a:buClr>
              <a:defRPr sz="3200">
                <a:solidFill>
                  <a:srgbClr val="FFFFFF"/>
                </a:solidFill>
              </a:defRPr>
            </a:lvl3pPr>
            <a:lvl4pPr marL="1737360" indent="-365760">
              <a:buClr>
                <a:srgbClr val="E2DFCC"/>
              </a:buClr>
              <a:defRPr sz="3200">
                <a:solidFill>
                  <a:srgbClr val="FFFFFF"/>
                </a:solidFill>
              </a:defRPr>
            </a:lvl4pPr>
            <a:lvl5pPr marL="2194560" indent="-365760">
              <a:buClr>
                <a:srgbClr val="E2DFCC"/>
              </a:buClr>
              <a:defRPr sz="3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94" name="Text Placeholder 3"/>
          <p:cNvSpPr/>
          <p:nvPr>
            <p:ph type="body" sz="quarter" idx="21"/>
          </p:nvPr>
        </p:nvSpPr>
        <p:spPr>
          <a:xfrm>
            <a:off x="8337884" y="1741335"/>
            <a:ext cx="3092116" cy="4164165"/>
          </a:xfrm>
          <a:prstGeom prst="rect">
            <a:avLst/>
          </a:prstGeom>
        </p:spPr>
        <p:txBody>
          <a:bodyPr/>
          <a:lstStyle/>
          <a:p>
            <a:pPr marL="0" indent="0">
              <a:lnSpc>
                <a:spcPct val="120000"/>
              </a:lnSpc>
              <a:spcBef>
                <a:spcPts val="1200"/>
              </a:spcBef>
              <a:buClrTx/>
              <a:buSzTx/>
              <a:buFontTx/>
              <a:buNone/>
              <a:defRPr sz="1600">
                <a:solidFill>
                  <a:srgbClr val="455F51"/>
                </a:solidFill>
              </a:defRPr>
            </a:pPr>
          </a:p>
        </p:txBody>
      </p:sp>
      <p:sp>
        <p:nvSpPr>
          <p:cNvPr id="95" name="left edge borderRectangle 7"/>
          <p:cNvSpPr/>
          <p:nvPr/>
        </p:nvSpPr>
        <p:spPr>
          <a:xfrm>
            <a:off x="0" y="0"/>
            <a:ext cx="283464" cy="6858000"/>
          </a:xfrm>
          <a:prstGeom prst="rect">
            <a:avLst/>
          </a:prstGeom>
          <a:solidFill>
            <a:schemeClr val="accent1"/>
          </a:solidFill>
          <a:ln w="12700">
            <a:miter lim="400000"/>
          </a:ln>
        </p:spPr>
        <p:txBody>
          <a:bodyPr lIns="45719" rIns="45719"/>
          <a:lstStyle/>
          <a:p>
            <a:pPr>
              <a:defRPr>
                <a:solidFill>
                  <a:srgbClr val="FFFFFF"/>
                </a:solidFill>
              </a:defRPr>
            </a:pPr>
          </a:p>
        </p:txBody>
      </p:sp>
      <p:sp>
        <p:nvSpPr>
          <p:cNvPr id="96" name="Slide Number"/>
          <p:cNvSpPr txBox="1"/>
          <p:nvPr>
            <p:ph type="sldNum" sz="quarter" idx="2"/>
          </p:nvPr>
        </p:nvSpPr>
        <p:spPr>
          <a:xfrm>
            <a:off x="6649814" y="6413957"/>
            <a:ext cx="273656" cy="2692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E2DFCC"/>
        </a:solidFill>
      </p:bgPr>
    </p:bg>
    <p:spTree>
      <p:nvGrpSpPr>
        <p:cNvPr id="1" name=""/>
        <p:cNvGrpSpPr/>
        <p:nvPr/>
      </p:nvGrpSpPr>
      <p:grpSpPr>
        <a:xfrm>
          <a:off x="0" y="0"/>
          <a:ext cx="0" cy="0"/>
          <a:chOff x="0" y="0"/>
          <a:chExt cx="0" cy="0"/>
        </a:xfrm>
      </p:grpSpPr>
      <p:sp>
        <p:nvSpPr>
          <p:cNvPr id="2" name="Left scallop edgeFreeform 6"/>
          <p:cNvSpPr/>
          <p:nvPr/>
        </p:nvSpPr>
        <p:spPr>
          <a:xfrm>
            <a:off x="0" y="0"/>
            <a:ext cx="885826"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303" y="0"/>
                </a:lnTo>
                <a:lnTo>
                  <a:pt x="17342" y="215"/>
                </a:lnTo>
                <a:lnTo>
                  <a:pt x="17535" y="405"/>
                </a:lnTo>
                <a:lnTo>
                  <a:pt x="17806" y="570"/>
                </a:lnTo>
                <a:lnTo>
                  <a:pt x="18155" y="715"/>
                </a:lnTo>
                <a:lnTo>
                  <a:pt x="18542" y="845"/>
                </a:lnTo>
                <a:lnTo>
                  <a:pt x="19006" y="960"/>
                </a:lnTo>
                <a:lnTo>
                  <a:pt x="19935" y="1200"/>
                </a:lnTo>
                <a:lnTo>
                  <a:pt x="20323" y="1315"/>
                </a:lnTo>
                <a:lnTo>
                  <a:pt x="20710" y="1445"/>
                </a:lnTo>
                <a:lnTo>
                  <a:pt x="21097" y="1590"/>
                </a:lnTo>
                <a:lnTo>
                  <a:pt x="21368" y="1755"/>
                </a:lnTo>
                <a:lnTo>
                  <a:pt x="21523" y="1945"/>
                </a:lnTo>
                <a:lnTo>
                  <a:pt x="21600" y="2160"/>
                </a:lnTo>
                <a:lnTo>
                  <a:pt x="21523" y="2375"/>
                </a:lnTo>
                <a:lnTo>
                  <a:pt x="21368" y="2565"/>
                </a:lnTo>
                <a:lnTo>
                  <a:pt x="21097" y="2730"/>
                </a:lnTo>
                <a:lnTo>
                  <a:pt x="20710" y="2875"/>
                </a:lnTo>
                <a:lnTo>
                  <a:pt x="20323" y="3005"/>
                </a:lnTo>
                <a:lnTo>
                  <a:pt x="19935" y="3120"/>
                </a:lnTo>
                <a:lnTo>
                  <a:pt x="19006" y="3360"/>
                </a:lnTo>
                <a:lnTo>
                  <a:pt x="18542" y="3475"/>
                </a:lnTo>
                <a:lnTo>
                  <a:pt x="18155" y="3605"/>
                </a:lnTo>
                <a:lnTo>
                  <a:pt x="17806" y="3750"/>
                </a:lnTo>
                <a:lnTo>
                  <a:pt x="17535" y="3915"/>
                </a:lnTo>
                <a:lnTo>
                  <a:pt x="17342" y="4105"/>
                </a:lnTo>
                <a:lnTo>
                  <a:pt x="17303" y="4320"/>
                </a:lnTo>
                <a:lnTo>
                  <a:pt x="17342" y="4535"/>
                </a:lnTo>
                <a:lnTo>
                  <a:pt x="17535" y="4725"/>
                </a:lnTo>
                <a:lnTo>
                  <a:pt x="17806" y="4890"/>
                </a:lnTo>
                <a:lnTo>
                  <a:pt x="18155" y="5035"/>
                </a:lnTo>
                <a:lnTo>
                  <a:pt x="18542" y="5165"/>
                </a:lnTo>
                <a:lnTo>
                  <a:pt x="19006" y="5280"/>
                </a:lnTo>
                <a:lnTo>
                  <a:pt x="19935" y="5520"/>
                </a:lnTo>
                <a:lnTo>
                  <a:pt x="20323" y="5635"/>
                </a:lnTo>
                <a:lnTo>
                  <a:pt x="20710" y="5765"/>
                </a:lnTo>
                <a:lnTo>
                  <a:pt x="21097" y="5910"/>
                </a:lnTo>
                <a:lnTo>
                  <a:pt x="21368" y="6075"/>
                </a:lnTo>
                <a:lnTo>
                  <a:pt x="21523" y="6265"/>
                </a:lnTo>
                <a:lnTo>
                  <a:pt x="21600" y="6480"/>
                </a:lnTo>
                <a:lnTo>
                  <a:pt x="21523" y="6695"/>
                </a:lnTo>
                <a:lnTo>
                  <a:pt x="21368" y="6885"/>
                </a:lnTo>
                <a:lnTo>
                  <a:pt x="21097" y="7050"/>
                </a:lnTo>
                <a:lnTo>
                  <a:pt x="20710" y="7195"/>
                </a:lnTo>
                <a:lnTo>
                  <a:pt x="20323" y="7325"/>
                </a:lnTo>
                <a:lnTo>
                  <a:pt x="19935" y="7440"/>
                </a:lnTo>
                <a:lnTo>
                  <a:pt x="19006" y="7680"/>
                </a:lnTo>
                <a:lnTo>
                  <a:pt x="18542" y="7795"/>
                </a:lnTo>
                <a:lnTo>
                  <a:pt x="18155" y="7925"/>
                </a:lnTo>
                <a:lnTo>
                  <a:pt x="17806" y="8070"/>
                </a:lnTo>
                <a:lnTo>
                  <a:pt x="17535" y="8235"/>
                </a:lnTo>
                <a:lnTo>
                  <a:pt x="17342" y="8425"/>
                </a:lnTo>
                <a:lnTo>
                  <a:pt x="17303" y="8640"/>
                </a:lnTo>
                <a:lnTo>
                  <a:pt x="17342" y="8855"/>
                </a:lnTo>
                <a:lnTo>
                  <a:pt x="17535" y="9045"/>
                </a:lnTo>
                <a:lnTo>
                  <a:pt x="17806" y="9210"/>
                </a:lnTo>
                <a:lnTo>
                  <a:pt x="18155" y="9355"/>
                </a:lnTo>
                <a:lnTo>
                  <a:pt x="18542" y="9485"/>
                </a:lnTo>
                <a:lnTo>
                  <a:pt x="19006" y="9600"/>
                </a:lnTo>
                <a:lnTo>
                  <a:pt x="19935" y="9840"/>
                </a:lnTo>
                <a:lnTo>
                  <a:pt x="20323" y="9955"/>
                </a:lnTo>
                <a:lnTo>
                  <a:pt x="20710" y="10085"/>
                </a:lnTo>
                <a:lnTo>
                  <a:pt x="21097" y="10230"/>
                </a:lnTo>
                <a:lnTo>
                  <a:pt x="21368" y="10395"/>
                </a:lnTo>
                <a:lnTo>
                  <a:pt x="21523" y="10585"/>
                </a:lnTo>
                <a:lnTo>
                  <a:pt x="21600" y="10795"/>
                </a:lnTo>
                <a:lnTo>
                  <a:pt x="21523" y="11015"/>
                </a:lnTo>
                <a:lnTo>
                  <a:pt x="21368" y="11205"/>
                </a:lnTo>
                <a:lnTo>
                  <a:pt x="21097" y="11370"/>
                </a:lnTo>
                <a:lnTo>
                  <a:pt x="20710" y="11515"/>
                </a:lnTo>
                <a:lnTo>
                  <a:pt x="20323" y="11645"/>
                </a:lnTo>
                <a:lnTo>
                  <a:pt x="19935" y="11760"/>
                </a:lnTo>
                <a:lnTo>
                  <a:pt x="19006" y="12000"/>
                </a:lnTo>
                <a:lnTo>
                  <a:pt x="18542" y="12115"/>
                </a:lnTo>
                <a:lnTo>
                  <a:pt x="18155" y="12245"/>
                </a:lnTo>
                <a:lnTo>
                  <a:pt x="17806" y="12390"/>
                </a:lnTo>
                <a:lnTo>
                  <a:pt x="17535" y="12555"/>
                </a:lnTo>
                <a:lnTo>
                  <a:pt x="17342" y="12745"/>
                </a:lnTo>
                <a:lnTo>
                  <a:pt x="17303" y="12960"/>
                </a:lnTo>
                <a:lnTo>
                  <a:pt x="17342" y="13175"/>
                </a:lnTo>
                <a:lnTo>
                  <a:pt x="17535" y="13365"/>
                </a:lnTo>
                <a:lnTo>
                  <a:pt x="17806" y="13530"/>
                </a:lnTo>
                <a:lnTo>
                  <a:pt x="18155" y="13675"/>
                </a:lnTo>
                <a:lnTo>
                  <a:pt x="18542" y="13805"/>
                </a:lnTo>
                <a:lnTo>
                  <a:pt x="19006" y="13920"/>
                </a:lnTo>
                <a:lnTo>
                  <a:pt x="19935" y="14160"/>
                </a:lnTo>
                <a:lnTo>
                  <a:pt x="20323" y="14275"/>
                </a:lnTo>
                <a:lnTo>
                  <a:pt x="20710" y="14405"/>
                </a:lnTo>
                <a:lnTo>
                  <a:pt x="21097" y="14550"/>
                </a:lnTo>
                <a:lnTo>
                  <a:pt x="21368" y="14715"/>
                </a:lnTo>
                <a:lnTo>
                  <a:pt x="21523" y="14905"/>
                </a:lnTo>
                <a:lnTo>
                  <a:pt x="21600" y="15120"/>
                </a:lnTo>
                <a:lnTo>
                  <a:pt x="21523" y="15335"/>
                </a:lnTo>
                <a:lnTo>
                  <a:pt x="21368" y="15525"/>
                </a:lnTo>
                <a:lnTo>
                  <a:pt x="21097" y="15690"/>
                </a:lnTo>
                <a:lnTo>
                  <a:pt x="20710" y="15835"/>
                </a:lnTo>
                <a:lnTo>
                  <a:pt x="20323" y="15965"/>
                </a:lnTo>
                <a:lnTo>
                  <a:pt x="19935" y="16080"/>
                </a:lnTo>
                <a:lnTo>
                  <a:pt x="19006" y="16320"/>
                </a:lnTo>
                <a:lnTo>
                  <a:pt x="18542" y="16435"/>
                </a:lnTo>
                <a:lnTo>
                  <a:pt x="18155" y="16565"/>
                </a:lnTo>
                <a:lnTo>
                  <a:pt x="17806" y="16710"/>
                </a:lnTo>
                <a:lnTo>
                  <a:pt x="17535" y="16875"/>
                </a:lnTo>
                <a:lnTo>
                  <a:pt x="17342" y="17065"/>
                </a:lnTo>
                <a:lnTo>
                  <a:pt x="17303" y="17280"/>
                </a:lnTo>
                <a:lnTo>
                  <a:pt x="17342" y="17495"/>
                </a:lnTo>
                <a:lnTo>
                  <a:pt x="17535" y="17685"/>
                </a:lnTo>
                <a:lnTo>
                  <a:pt x="17806" y="17850"/>
                </a:lnTo>
                <a:lnTo>
                  <a:pt x="18155" y="17995"/>
                </a:lnTo>
                <a:lnTo>
                  <a:pt x="18542" y="18125"/>
                </a:lnTo>
                <a:lnTo>
                  <a:pt x="19006" y="18240"/>
                </a:lnTo>
                <a:lnTo>
                  <a:pt x="19935" y="18480"/>
                </a:lnTo>
                <a:lnTo>
                  <a:pt x="20323" y="18595"/>
                </a:lnTo>
                <a:lnTo>
                  <a:pt x="20710" y="18725"/>
                </a:lnTo>
                <a:lnTo>
                  <a:pt x="21097" y="18870"/>
                </a:lnTo>
                <a:lnTo>
                  <a:pt x="21368" y="19035"/>
                </a:lnTo>
                <a:lnTo>
                  <a:pt x="21523" y="19225"/>
                </a:lnTo>
                <a:lnTo>
                  <a:pt x="21600" y="19440"/>
                </a:lnTo>
                <a:lnTo>
                  <a:pt x="21523" y="19655"/>
                </a:lnTo>
                <a:lnTo>
                  <a:pt x="21368" y="19845"/>
                </a:lnTo>
                <a:lnTo>
                  <a:pt x="21097" y="20010"/>
                </a:lnTo>
                <a:lnTo>
                  <a:pt x="20710" y="20155"/>
                </a:lnTo>
                <a:lnTo>
                  <a:pt x="20323" y="20285"/>
                </a:lnTo>
                <a:lnTo>
                  <a:pt x="19935" y="20400"/>
                </a:lnTo>
                <a:lnTo>
                  <a:pt x="19006" y="20640"/>
                </a:lnTo>
                <a:lnTo>
                  <a:pt x="18542" y="20755"/>
                </a:lnTo>
                <a:lnTo>
                  <a:pt x="18155" y="20885"/>
                </a:lnTo>
                <a:lnTo>
                  <a:pt x="17806" y="21030"/>
                </a:lnTo>
                <a:lnTo>
                  <a:pt x="17535" y="21195"/>
                </a:lnTo>
                <a:lnTo>
                  <a:pt x="17342" y="21385"/>
                </a:lnTo>
                <a:lnTo>
                  <a:pt x="17303" y="21600"/>
                </a:lnTo>
                <a:lnTo>
                  <a:pt x="0" y="21600"/>
                </a:lnTo>
                <a:lnTo>
                  <a:pt x="0" y="0"/>
                </a:lnTo>
                <a:close/>
              </a:path>
            </a:pathLst>
          </a:custGeom>
          <a:solidFill>
            <a:srgbClr val="455F51"/>
          </a:solidFill>
          <a:ln w="12700">
            <a:miter lim="400000"/>
          </a:ln>
        </p:spPr>
        <p:txBody>
          <a:bodyPr lIns="45719" rIns="45719"/>
          <a:lstStyle/>
          <a:p>
            <a:pPr/>
          </a:p>
        </p:txBody>
      </p:sp>
      <p:sp>
        <p:nvSpPr>
          <p:cNvPr id="3" name="right edge borderRectangle 11"/>
          <p:cNvSpPr/>
          <p:nvPr/>
        </p:nvSpPr>
        <p:spPr>
          <a:xfrm>
            <a:off x="11908535" y="0"/>
            <a:ext cx="283465" cy="6858000"/>
          </a:xfrm>
          <a:prstGeom prst="rect">
            <a:avLst/>
          </a:prstGeom>
          <a:solidFill>
            <a:schemeClr val="accent1"/>
          </a:solidFill>
          <a:ln w="12700">
            <a:miter lim="400000"/>
          </a:ln>
        </p:spPr>
        <p:txBody>
          <a:bodyPr lIns="45719" rIns="45719"/>
          <a:lstStyle/>
          <a:p>
            <a:pPr/>
          </a:p>
        </p:txBody>
      </p:sp>
      <p:sp>
        <p:nvSpPr>
          <p:cNvPr id="4" name="Title Text"/>
          <p:cNvSpPr txBox="1"/>
          <p:nvPr>
            <p:ph type="title"/>
          </p:nvPr>
        </p:nvSpPr>
        <p:spPr>
          <a:xfrm>
            <a:off x="1251677" y="382384"/>
            <a:ext cx="10178324" cy="149213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Title Text</a:t>
            </a:r>
          </a:p>
        </p:txBody>
      </p:sp>
      <p:sp>
        <p:nvSpPr>
          <p:cNvPr id="5" name="Body Level One…"/>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11156344" y="6413957"/>
            <a:ext cx="273656" cy="269241"/>
          </a:xfrm>
          <a:prstGeom prst="rect">
            <a:avLst/>
          </a:prstGeom>
          <a:ln w="12700">
            <a:miter lim="400000"/>
          </a:ln>
        </p:spPr>
        <p:txBody>
          <a:bodyPr wrap="none" lIns="45719" rIns="45719" anchor="ctr">
            <a:spAutoFit/>
          </a:bodyPr>
          <a:lstStyle>
            <a:lvl1pPr algn="r">
              <a:defRPr sz="1200">
                <a:solidFill>
                  <a:srgbClr val="59595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all" i="0" spc="200" strike="noStrike" sz="5100" u="none">
          <a:solidFill>
            <a:srgbClr val="455F51"/>
          </a:solidFill>
          <a:uFillTx/>
          <a:latin typeface="Impact"/>
          <a:ea typeface="Impact"/>
          <a:cs typeface="Impact"/>
          <a:sym typeface="Impact"/>
        </a:defRPr>
      </a:lvl1pPr>
      <a:lvl2pPr marL="0" marR="0" indent="0" algn="l" defTabSz="914400" rtl="0" latinLnBrk="0">
        <a:lnSpc>
          <a:spcPct val="90000"/>
        </a:lnSpc>
        <a:spcBef>
          <a:spcPts val="0"/>
        </a:spcBef>
        <a:spcAft>
          <a:spcPts val="0"/>
        </a:spcAft>
        <a:buClrTx/>
        <a:buSzTx/>
        <a:buFontTx/>
        <a:buNone/>
        <a:tabLst/>
        <a:defRPr b="0" baseline="0" cap="all" i="0" spc="200" strike="noStrike" sz="5100" u="none">
          <a:solidFill>
            <a:srgbClr val="455F51"/>
          </a:solidFill>
          <a:uFillTx/>
          <a:latin typeface="Impact"/>
          <a:ea typeface="Impact"/>
          <a:cs typeface="Impact"/>
          <a:sym typeface="Impact"/>
        </a:defRPr>
      </a:lvl2pPr>
      <a:lvl3pPr marL="0" marR="0" indent="0" algn="l" defTabSz="914400" rtl="0" latinLnBrk="0">
        <a:lnSpc>
          <a:spcPct val="90000"/>
        </a:lnSpc>
        <a:spcBef>
          <a:spcPts val="0"/>
        </a:spcBef>
        <a:spcAft>
          <a:spcPts val="0"/>
        </a:spcAft>
        <a:buClrTx/>
        <a:buSzTx/>
        <a:buFontTx/>
        <a:buNone/>
        <a:tabLst/>
        <a:defRPr b="0" baseline="0" cap="all" i="0" spc="200" strike="noStrike" sz="5100" u="none">
          <a:solidFill>
            <a:srgbClr val="455F51"/>
          </a:solidFill>
          <a:uFillTx/>
          <a:latin typeface="Impact"/>
          <a:ea typeface="Impact"/>
          <a:cs typeface="Impact"/>
          <a:sym typeface="Impact"/>
        </a:defRPr>
      </a:lvl3pPr>
      <a:lvl4pPr marL="0" marR="0" indent="0" algn="l" defTabSz="914400" rtl="0" latinLnBrk="0">
        <a:lnSpc>
          <a:spcPct val="90000"/>
        </a:lnSpc>
        <a:spcBef>
          <a:spcPts val="0"/>
        </a:spcBef>
        <a:spcAft>
          <a:spcPts val="0"/>
        </a:spcAft>
        <a:buClrTx/>
        <a:buSzTx/>
        <a:buFontTx/>
        <a:buNone/>
        <a:tabLst/>
        <a:defRPr b="0" baseline="0" cap="all" i="0" spc="200" strike="noStrike" sz="5100" u="none">
          <a:solidFill>
            <a:srgbClr val="455F51"/>
          </a:solidFill>
          <a:uFillTx/>
          <a:latin typeface="Impact"/>
          <a:ea typeface="Impact"/>
          <a:cs typeface="Impact"/>
          <a:sym typeface="Impact"/>
        </a:defRPr>
      </a:lvl4pPr>
      <a:lvl5pPr marL="0" marR="0" indent="0" algn="l" defTabSz="914400" rtl="0" latinLnBrk="0">
        <a:lnSpc>
          <a:spcPct val="90000"/>
        </a:lnSpc>
        <a:spcBef>
          <a:spcPts val="0"/>
        </a:spcBef>
        <a:spcAft>
          <a:spcPts val="0"/>
        </a:spcAft>
        <a:buClrTx/>
        <a:buSzTx/>
        <a:buFontTx/>
        <a:buNone/>
        <a:tabLst/>
        <a:defRPr b="0" baseline="0" cap="all" i="0" spc="200" strike="noStrike" sz="5100" u="none">
          <a:solidFill>
            <a:srgbClr val="455F51"/>
          </a:solidFill>
          <a:uFillTx/>
          <a:latin typeface="Impact"/>
          <a:ea typeface="Impact"/>
          <a:cs typeface="Impact"/>
          <a:sym typeface="Impact"/>
        </a:defRPr>
      </a:lvl5pPr>
      <a:lvl6pPr marL="0" marR="0" indent="0" algn="l" defTabSz="914400" rtl="0" latinLnBrk="0">
        <a:lnSpc>
          <a:spcPct val="90000"/>
        </a:lnSpc>
        <a:spcBef>
          <a:spcPts val="0"/>
        </a:spcBef>
        <a:spcAft>
          <a:spcPts val="0"/>
        </a:spcAft>
        <a:buClrTx/>
        <a:buSzTx/>
        <a:buFontTx/>
        <a:buNone/>
        <a:tabLst/>
        <a:defRPr b="0" baseline="0" cap="all" i="0" spc="200" strike="noStrike" sz="5100" u="none">
          <a:solidFill>
            <a:srgbClr val="455F51"/>
          </a:solidFill>
          <a:uFillTx/>
          <a:latin typeface="Impact"/>
          <a:ea typeface="Impact"/>
          <a:cs typeface="Impact"/>
          <a:sym typeface="Impact"/>
        </a:defRPr>
      </a:lvl6pPr>
      <a:lvl7pPr marL="0" marR="0" indent="0" algn="l" defTabSz="914400" rtl="0" latinLnBrk="0">
        <a:lnSpc>
          <a:spcPct val="90000"/>
        </a:lnSpc>
        <a:spcBef>
          <a:spcPts val="0"/>
        </a:spcBef>
        <a:spcAft>
          <a:spcPts val="0"/>
        </a:spcAft>
        <a:buClrTx/>
        <a:buSzTx/>
        <a:buFontTx/>
        <a:buNone/>
        <a:tabLst/>
        <a:defRPr b="0" baseline="0" cap="all" i="0" spc="200" strike="noStrike" sz="5100" u="none">
          <a:solidFill>
            <a:srgbClr val="455F51"/>
          </a:solidFill>
          <a:uFillTx/>
          <a:latin typeface="Impact"/>
          <a:ea typeface="Impact"/>
          <a:cs typeface="Impact"/>
          <a:sym typeface="Impact"/>
        </a:defRPr>
      </a:lvl7pPr>
      <a:lvl8pPr marL="0" marR="0" indent="0" algn="l" defTabSz="914400" rtl="0" latinLnBrk="0">
        <a:lnSpc>
          <a:spcPct val="90000"/>
        </a:lnSpc>
        <a:spcBef>
          <a:spcPts val="0"/>
        </a:spcBef>
        <a:spcAft>
          <a:spcPts val="0"/>
        </a:spcAft>
        <a:buClrTx/>
        <a:buSzTx/>
        <a:buFontTx/>
        <a:buNone/>
        <a:tabLst/>
        <a:defRPr b="0" baseline="0" cap="all" i="0" spc="200" strike="noStrike" sz="5100" u="none">
          <a:solidFill>
            <a:srgbClr val="455F51"/>
          </a:solidFill>
          <a:uFillTx/>
          <a:latin typeface="Impact"/>
          <a:ea typeface="Impact"/>
          <a:cs typeface="Impact"/>
          <a:sym typeface="Impact"/>
        </a:defRPr>
      </a:lvl8pPr>
      <a:lvl9pPr marL="0" marR="0" indent="0" algn="l" defTabSz="914400" rtl="0" latinLnBrk="0">
        <a:lnSpc>
          <a:spcPct val="90000"/>
        </a:lnSpc>
        <a:spcBef>
          <a:spcPts val="0"/>
        </a:spcBef>
        <a:spcAft>
          <a:spcPts val="0"/>
        </a:spcAft>
        <a:buClrTx/>
        <a:buSzTx/>
        <a:buFontTx/>
        <a:buNone/>
        <a:tabLst/>
        <a:defRPr b="0" baseline="0" cap="all" i="0" spc="200" strike="noStrike" sz="5100" u="none">
          <a:solidFill>
            <a:srgbClr val="455F51"/>
          </a:solidFill>
          <a:uFillTx/>
          <a:latin typeface="Impact"/>
          <a:ea typeface="Impact"/>
          <a:cs typeface="Impact"/>
          <a:sym typeface="Impact"/>
        </a:defRPr>
      </a:lvl9pPr>
    </p:titleStyle>
    <p:bodyStyle>
      <a:lvl1pPr marL="228600" marR="0" indent="-228600" algn="l" defTabSz="914400" rtl="0" latinLnBrk="0">
        <a:lnSpc>
          <a:spcPct val="110000"/>
        </a:lnSpc>
        <a:spcBef>
          <a:spcPts val="700"/>
        </a:spcBef>
        <a:spcAft>
          <a:spcPts val="0"/>
        </a:spcAft>
        <a:buClr>
          <a:srgbClr val="455F51"/>
        </a:buClr>
        <a:buSzPct val="100000"/>
        <a:buFont typeface="Arial"/>
        <a:buChar char="•"/>
        <a:tabLst/>
        <a:defRPr b="0" baseline="0" cap="none" i="0" spc="0" strike="noStrike" sz="2000" u="none">
          <a:solidFill>
            <a:srgbClr val="595959"/>
          </a:solidFill>
          <a:uFillTx/>
          <a:latin typeface="+mn-lt"/>
          <a:ea typeface="+mn-ea"/>
          <a:cs typeface="+mn-cs"/>
          <a:sym typeface="Gill Sans MT"/>
        </a:defRPr>
      </a:lvl1pPr>
      <a:lvl2pPr marL="711200" marR="0" indent="-254000" algn="l" defTabSz="914400" rtl="0" latinLnBrk="0">
        <a:lnSpc>
          <a:spcPct val="110000"/>
        </a:lnSpc>
        <a:spcBef>
          <a:spcPts val="700"/>
        </a:spcBef>
        <a:spcAft>
          <a:spcPts val="0"/>
        </a:spcAft>
        <a:buClr>
          <a:srgbClr val="455F51"/>
        </a:buClr>
        <a:buSzPct val="100000"/>
        <a:buFont typeface="Arial"/>
        <a:buChar char="–"/>
        <a:tabLst/>
        <a:defRPr b="0" baseline="0" cap="none" i="0" spc="0" strike="noStrike" sz="2000" u="none">
          <a:solidFill>
            <a:srgbClr val="595959"/>
          </a:solidFill>
          <a:uFillTx/>
          <a:latin typeface="+mn-lt"/>
          <a:ea typeface="+mn-ea"/>
          <a:cs typeface="+mn-cs"/>
          <a:sym typeface="Gill Sans MT"/>
        </a:defRPr>
      </a:lvl2pPr>
      <a:lvl3pPr marL="1200150" marR="0" indent="-285750" algn="l" defTabSz="914400" rtl="0" latinLnBrk="0">
        <a:lnSpc>
          <a:spcPct val="110000"/>
        </a:lnSpc>
        <a:spcBef>
          <a:spcPts val="700"/>
        </a:spcBef>
        <a:spcAft>
          <a:spcPts val="0"/>
        </a:spcAft>
        <a:buClr>
          <a:srgbClr val="455F51"/>
        </a:buClr>
        <a:buSzPct val="100000"/>
        <a:buFont typeface="Arial"/>
        <a:buChar char="•"/>
        <a:tabLst/>
        <a:defRPr b="0" baseline="0" cap="none" i="0" spc="0" strike="noStrike" sz="2000" u="none">
          <a:solidFill>
            <a:srgbClr val="595959"/>
          </a:solidFill>
          <a:uFillTx/>
          <a:latin typeface="+mn-lt"/>
          <a:ea typeface="+mn-ea"/>
          <a:cs typeface="+mn-cs"/>
          <a:sym typeface="Gill Sans MT"/>
        </a:defRPr>
      </a:lvl3pPr>
      <a:lvl4pPr marL="1698171" marR="0" indent="-326571" algn="l" defTabSz="914400" rtl="0" latinLnBrk="0">
        <a:lnSpc>
          <a:spcPct val="110000"/>
        </a:lnSpc>
        <a:spcBef>
          <a:spcPts val="700"/>
        </a:spcBef>
        <a:spcAft>
          <a:spcPts val="0"/>
        </a:spcAft>
        <a:buClr>
          <a:srgbClr val="455F51"/>
        </a:buClr>
        <a:buSzPct val="100000"/>
        <a:buFont typeface="Arial"/>
        <a:buChar char="–"/>
        <a:tabLst/>
        <a:defRPr b="0" baseline="0" cap="none" i="0" spc="0" strike="noStrike" sz="2000" u="none">
          <a:solidFill>
            <a:srgbClr val="595959"/>
          </a:solidFill>
          <a:uFillTx/>
          <a:latin typeface="+mn-lt"/>
          <a:ea typeface="+mn-ea"/>
          <a:cs typeface="+mn-cs"/>
          <a:sym typeface="Gill Sans MT"/>
        </a:defRPr>
      </a:lvl4pPr>
      <a:lvl5pPr marL="2155371" marR="0" indent="-326571" algn="l" defTabSz="914400" rtl="0" latinLnBrk="0">
        <a:lnSpc>
          <a:spcPct val="110000"/>
        </a:lnSpc>
        <a:spcBef>
          <a:spcPts val="700"/>
        </a:spcBef>
        <a:spcAft>
          <a:spcPts val="0"/>
        </a:spcAft>
        <a:buClr>
          <a:srgbClr val="455F51"/>
        </a:buClr>
        <a:buSzPct val="100000"/>
        <a:buFont typeface="Arial"/>
        <a:buChar char="•"/>
        <a:tabLst/>
        <a:defRPr b="0" baseline="0" cap="none" i="0" spc="0" strike="noStrike" sz="2000" u="none">
          <a:solidFill>
            <a:srgbClr val="595959"/>
          </a:solidFill>
          <a:uFillTx/>
          <a:latin typeface="+mn-lt"/>
          <a:ea typeface="+mn-ea"/>
          <a:cs typeface="+mn-cs"/>
          <a:sym typeface="Gill Sans MT"/>
        </a:defRPr>
      </a:lvl5pPr>
      <a:lvl6pPr marL="2612571" marR="0" indent="-326571" algn="l" defTabSz="914400" rtl="0" latinLnBrk="0">
        <a:lnSpc>
          <a:spcPct val="110000"/>
        </a:lnSpc>
        <a:spcBef>
          <a:spcPts val="700"/>
        </a:spcBef>
        <a:spcAft>
          <a:spcPts val="0"/>
        </a:spcAft>
        <a:buClr>
          <a:srgbClr val="455F51"/>
        </a:buClr>
        <a:buSzPct val="100000"/>
        <a:buFont typeface="Arial"/>
        <a:buChar char="–"/>
        <a:tabLst/>
        <a:defRPr b="0" baseline="0" cap="none" i="0" spc="0" strike="noStrike" sz="2000" u="none">
          <a:solidFill>
            <a:srgbClr val="595959"/>
          </a:solidFill>
          <a:uFillTx/>
          <a:latin typeface="+mn-lt"/>
          <a:ea typeface="+mn-ea"/>
          <a:cs typeface="+mn-cs"/>
          <a:sym typeface="Gill Sans MT"/>
        </a:defRPr>
      </a:lvl6pPr>
      <a:lvl7pPr marL="3069771" marR="0" indent="-326571" algn="l" defTabSz="914400" rtl="0" latinLnBrk="0">
        <a:lnSpc>
          <a:spcPct val="110000"/>
        </a:lnSpc>
        <a:spcBef>
          <a:spcPts val="700"/>
        </a:spcBef>
        <a:spcAft>
          <a:spcPts val="0"/>
        </a:spcAft>
        <a:buClr>
          <a:srgbClr val="455F51"/>
        </a:buClr>
        <a:buSzPct val="100000"/>
        <a:buFont typeface="Arial"/>
        <a:buChar char="•"/>
        <a:tabLst/>
        <a:defRPr b="0" baseline="0" cap="none" i="0" spc="0" strike="noStrike" sz="2000" u="none">
          <a:solidFill>
            <a:srgbClr val="595959"/>
          </a:solidFill>
          <a:uFillTx/>
          <a:latin typeface="+mn-lt"/>
          <a:ea typeface="+mn-ea"/>
          <a:cs typeface="+mn-cs"/>
          <a:sym typeface="Gill Sans MT"/>
        </a:defRPr>
      </a:lvl7pPr>
      <a:lvl8pPr marL="3526971" marR="0" indent="-326571" algn="l" defTabSz="914400" rtl="0" latinLnBrk="0">
        <a:lnSpc>
          <a:spcPct val="110000"/>
        </a:lnSpc>
        <a:spcBef>
          <a:spcPts val="700"/>
        </a:spcBef>
        <a:spcAft>
          <a:spcPts val="0"/>
        </a:spcAft>
        <a:buClr>
          <a:srgbClr val="455F51"/>
        </a:buClr>
        <a:buSzPct val="100000"/>
        <a:buFont typeface="Arial"/>
        <a:buChar char="–"/>
        <a:tabLst/>
        <a:defRPr b="0" baseline="0" cap="none" i="0" spc="0" strike="noStrike" sz="2000" u="none">
          <a:solidFill>
            <a:srgbClr val="595959"/>
          </a:solidFill>
          <a:uFillTx/>
          <a:latin typeface="+mn-lt"/>
          <a:ea typeface="+mn-ea"/>
          <a:cs typeface="+mn-cs"/>
          <a:sym typeface="Gill Sans MT"/>
        </a:defRPr>
      </a:lvl8pPr>
      <a:lvl9pPr marL="3984171" marR="0" indent="-326571" algn="l" defTabSz="914400" rtl="0" latinLnBrk="0">
        <a:lnSpc>
          <a:spcPct val="110000"/>
        </a:lnSpc>
        <a:spcBef>
          <a:spcPts val="700"/>
        </a:spcBef>
        <a:spcAft>
          <a:spcPts val="0"/>
        </a:spcAft>
        <a:buClr>
          <a:srgbClr val="455F51"/>
        </a:buClr>
        <a:buSzPct val="100000"/>
        <a:buFont typeface="Arial"/>
        <a:buChar char="•"/>
        <a:tabLst/>
        <a:defRPr b="0" baseline="0" cap="none" i="0" spc="0" strike="noStrike" sz="2000" u="none">
          <a:solidFill>
            <a:srgbClr val="595959"/>
          </a:solidFill>
          <a:uFillTx/>
          <a:latin typeface="+mn-lt"/>
          <a:ea typeface="+mn-ea"/>
          <a:cs typeface="+mn-cs"/>
          <a:sym typeface="Gill Sans MT"/>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 Id="rId3" Type="http://schemas.openxmlformats.org/officeDocument/2006/relationships/image" Target="../media/image1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Rectangle 13"/>
          <p:cNvSpPr/>
          <p:nvPr/>
        </p:nvSpPr>
        <p:spPr>
          <a:xfrm>
            <a:off x="-1" y="0"/>
            <a:ext cx="12192001" cy="6858000"/>
          </a:xfrm>
          <a:prstGeom prst="rect">
            <a:avLst/>
          </a:prstGeom>
          <a:solidFill>
            <a:schemeClr val="accent1"/>
          </a:solidFill>
          <a:ln w="12700">
            <a:miter lim="400000"/>
          </a:ln>
        </p:spPr>
        <p:txBody>
          <a:bodyPr lIns="45719" rIns="45719" anchor="ctr"/>
          <a:lstStyle/>
          <a:p>
            <a:pPr algn="ctr">
              <a:defRPr>
                <a:solidFill>
                  <a:srgbClr val="FFFFFF"/>
                </a:solidFill>
              </a:defRPr>
            </a:pPr>
          </a:p>
        </p:txBody>
      </p:sp>
      <p:pic>
        <p:nvPicPr>
          <p:cNvPr id="118" name="Picture 9" descr="Picture 9"/>
          <p:cNvPicPr>
            <a:picLocks noChangeAspect="1"/>
          </p:cNvPicPr>
          <p:nvPr/>
        </p:nvPicPr>
        <p:blipFill>
          <a:blip r:embed="rId2">
            <a:extLst/>
          </a:blip>
          <a:stretch>
            <a:fillRect/>
          </a:stretch>
        </p:blipFill>
        <p:spPr>
          <a:xfrm>
            <a:off x="8362943" y="10"/>
            <a:ext cx="3829057" cy="6857922"/>
          </a:xfrm>
          <a:prstGeom prst="rect">
            <a:avLst/>
          </a:prstGeom>
          <a:ln w="12700">
            <a:miter lim="400000"/>
          </a:ln>
        </p:spPr>
      </p:pic>
      <p:sp>
        <p:nvSpPr>
          <p:cNvPr id="119" name="Freeform 13"/>
          <p:cNvSpPr/>
          <p:nvPr/>
        </p:nvSpPr>
        <p:spPr>
          <a:xfrm flipH="1">
            <a:off x="0" y="0"/>
            <a:ext cx="9807837"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59" y="275"/>
                </a:lnTo>
                <a:lnTo>
                  <a:pt x="115" y="550"/>
                </a:lnTo>
                <a:lnTo>
                  <a:pt x="171" y="830"/>
                </a:lnTo>
                <a:lnTo>
                  <a:pt x="220" y="1115"/>
                </a:lnTo>
                <a:lnTo>
                  <a:pt x="280" y="1390"/>
                </a:lnTo>
                <a:lnTo>
                  <a:pt x="343" y="1655"/>
                </a:lnTo>
                <a:lnTo>
                  <a:pt x="423" y="1905"/>
                </a:lnTo>
                <a:lnTo>
                  <a:pt x="517" y="2135"/>
                </a:lnTo>
                <a:lnTo>
                  <a:pt x="622" y="2330"/>
                </a:lnTo>
                <a:lnTo>
                  <a:pt x="738" y="2515"/>
                </a:lnTo>
                <a:lnTo>
                  <a:pt x="871" y="2685"/>
                </a:lnTo>
                <a:lnTo>
                  <a:pt x="1010" y="2855"/>
                </a:lnTo>
                <a:lnTo>
                  <a:pt x="1304" y="3175"/>
                </a:lnTo>
                <a:lnTo>
                  <a:pt x="1454" y="3340"/>
                </a:lnTo>
                <a:lnTo>
                  <a:pt x="1598" y="3500"/>
                </a:lnTo>
                <a:lnTo>
                  <a:pt x="1734" y="3670"/>
                </a:lnTo>
                <a:lnTo>
                  <a:pt x="1860" y="3855"/>
                </a:lnTo>
                <a:lnTo>
                  <a:pt x="1975" y="4040"/>
                </a:lnTo>
                <a:lnTo>
                  <a:pt x="2070" y="4240"/>
                </a:lnTo>
                <a:lnTo>
                  <a:pt x="2150" y="4465"/>
                </a:lnTo>
                <a:lnTo>
                  <a:pt x="2199" y="4685"/>
                </a:lnTo>
                <a:lnTo>
                  <a:pt x="2231" y="4930"/>
                </a:lnTo>
                <a:lnTo>
                  <a:pt x="2245" y="5170"/>
                </a:lnTo>
                <a:lnTo>
                  <a:pt x="2241" y="5425"/>
                </a:lnTo>
                <a:lnTo>
                  <a:pt x="2227" y="5680"/>
                </a:lnTo>
                <a:lnTo>
                  <a:pt x="2210" y="5945"/>
                </a:lnTo>
                <a:lnTo>
                  <a:pt x="2185" y="6210"/>
                </a:lnTo>
                <a:lnTo>
                  <a:pt x="2157" y="6475"/>
                </a:lnTo>
                <a:lnTo>
                  <a:pt x="2136" y="6740"/>
                </a:lnTo>
                <a:lnTo>
                  <a:pt x="2122" y="7005"/>
                </a:lnTo>
                <a:lnTo>
                  <a:pt x="2112" y="7260"/>
                </a:lnTo>
                <a:lnTo>
                  <a:pt x="2122" y="7510"/>
                </a:lnTo>
                <a:lnTo>
                  <a:pt x="2143" y="7755"/>
                </a:lnTo>
                <a:lnTo>
                  <a:pt x="2189" y="8010"/>
                </a:lnTo>
                <a:lnTo>
                  <a:pt x="2259" y="8260"/>
                </a:lnTo>
                <a:lnTo>
                  <a:pt x="2342" y="8510"/>
                </a:lnTo>
                <a:lnTo>
                  <a:pt x="2437" y="8760"/>
                </a:lnTo>
                <a:lnTo>
                  <a:pt x="2535" y="9005"/>
                </a:lnTo>
                <a:lnTo>
                  <a:pt x="2640" y="9255"/>
                </a:lnTo>
                <a:lnTo>
                  <a:pt x="2734" y="9505"/>
                </a:lnTo>
                <a:lnTo>
                  <a:pt x="2828" y="9760"/>
                </a:lnTo>
                <a:lnTo>
                  <a:pt x="2909" y="10015"/>
                </a:lnTo>
                <a:lnTo>
                  <a:pt x="2972" y="10270"/>
                </a:lnTo>
                <a:lnTo>
                  <a:pt x="3007" y="10530"/>
                </a:lnTo>
                <a:lnTo>
                  <a:pt x="3028" y="10800"/>
                </a:lnTo>
                <a:lnTo>
                  <a:pt x="3007" y="11070"/>
                </a:lnTo>
                <a:lnTo>
                  <a:pt x="2972" y="11330"/>
                </a:lnTo>
                <a:lnTo>
                  <a:pt x="2909" y="11585"/>
                </a:lnTo>
                <a:lnTo>
                  <a:pt x="2828" y="11840"/>
                </a:lnTo>
                <a:lnTo>
                  <a:pt x="2734" y="12095"/>
                </a:lnTo>
                <a:lnTo>
                  <a:pt x="2640" y="12345"/>
                </a:lnTo>
                <a:lnTo>
                  <a:pt x="2535" y="12595"/>
                </a:lnTo>
                <a:lnTo>
                  <a:pt x="2437" y="12840"/>
                </a:lnTo>
                <a:lnTo>
                  <a:pt x="2342" y="13090"/>
                </a:lnTo>
                <a:lnTo>
                  <a:pt x="2259" y="13340"/>
                </a:lnTo>
                <a:lnTo>
                  <a:pt x="2189" y="13590"/>
                </a:lnTo>
                <a:lnTo>
                  <a:pt x="2143" y="13845"/>
                </a:lnTo>
                <a:lnTo>
                  <a:pt x="2122" y="14090"/>
                </a:lnTo>
                <a:lnTo>
                  <a:pt x="2112" y="14340"/>
                </a:lnTo>
                <a:lnTo>
                  <a:pt x="2122" y="14595"/>
                </a:lnTo>
                <a:lnTo>
                  <a:pt x="2136" y="14860"/>
                </a:lnTo>
                <a:lnTo>
                  <a:pt x="2157" y="15125"/>
                </a:lnTo>
                <a:lnTo>
                  <a:pt x="2185" y="15390"/>
                </a:lnTo>
                <a:lnTo>
                  <a:pt x="2210" y="15655"/>
                </a:lnTo>
                <a:lnTo>
                  <a:pt x="2227" y="15920"/>
                </a:lnTo>
                <a:lnTo>
                  <a:pt x="2241" y="16175"/>
                </a:lnTo>
                <a:lnTo>
                  <a:pt x="2245" y="16430"/>
                </a:lnTo>
                <a:lnTo>
                  <a:pt x="2231" y="16670"/>
                </a:lnTo>
                <a:lnTo>
                  <a:pt x="2199" y="16915"/>
                </a:lnTo>
                <a:lnTo>
                  <a:pt x="2150" y="17135"/>
                </a:lnTo>
                <a:lnTo>
                  <a:pt x="2070" y="17360"/>
                </a:lnTo>
                <a:lnTo>
                  <a:pt x="1975" y="17560"/>
                </a:lnTo>
                <a:lnTo>
                  <a:pt x="1860" y="17745"/>
                </a:lnTo>
                <a:lnTo>
                  <a:pt x="1734" y="17930"/>
                </a:lnTo>
                <a:lnTo>
                  <a:pt x="1598" y="18100"/>
                </a:lnTo>
                <a:lnTo>
                  <a:pt x="1454" y="18260"/>
                </a:lnTo>
                <a:lnTo>
                  <a:pt x="1304" y="18425"/>
                </a:lnTo>
                <a:lnTo>
                  <a:pt x="1010" y="18745"/>
                </a:lnTo>
                <a:lnTo>
                  <a:pt x="871" y="18915"/>
                </a:lnTo>
                <a:lnTo>
                  <a:pt x="738" y="19085"/>
                </a:lnTo>
                <a:lnTo>
                  <a:pt x="622" y="19270"/>
                </a:lnTo>
                <a:lnTo>
                  <a:pt x="517" y="19465"/>
                </a:lnTo>
                <a:lnTo>
                  <a:pt x="423" y="19695"/>
                </a:lnTo>
                <a:lnTo>
                  <a:pt x="343" y="19945"/>
                </a:lnTo>
                <a:lnTo>
                  <a:pt x="280" y="20210"/>
                </a:lnTo>
                <a:lnTo>
                  <a:pt x="220" y="20485"/>
                </a:lnTo>
                <a:lnTo>
                  <a:pt x="171" y="20770"/>
                </a:lnTo>
                <a:lnTo>
                  <a:pt x="115" y="21050"/>
                </a:lnTo>
                <a:lnTo>
                  <a:pt x="59" y="21325"/>
                </a:lnTo>
                <a:lnTo>
                  <a:pt x="0" y="21600"/>
                </a:lnTo>
                <a:lnTo>
                  <a:pt x="21600" y="21600"/>
                </a:lnTo>
                <a:lnTo>
                  <a:pt x="21600" y="0"/>
                </a:lnTo>
                <a:close/>
              </a:path>
            </a:pathLst>
          </a:custGeom>
          <a:solidFill>
            <a:schemeClr val="accent1"/>
          </a:solidFill>
          <a:ln w="12700">
            <a:miter lim="400000"/>
          </a:ln>
        </p:spPr>
        <p:txBody>
          <a:bodyPr lIns="45719" rIns="45719"/>
          <a:lstStyle/>
          <a:p>
            <a:pPr/>
          </a:p>
        </p:txBody>
      </p:sp>
      <p:sp>
        <p:nvSpPr>
          <p:cNvPr id="120" name="TextBox 7"/>
          <p:cNvSpPr txBox="1"/>
          <p:nvPr/>
        </p:nvSpPr>
        <p:spPr>
          <a:xfrm>
            <a:off x="590123" y="1098388"/>
            <a:ext cx="7727100" cy="43949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905255">
              <a:lnSpc>
                <a:spcPct val="90000"/>
              </a:lnSpc>
              <a:spcBef>
                <a:spcPts val="500"/>
              </a:spcBef>
              <a:defRPr cap="all" spc="791" sz="9900">
                <a:solidFill>
                  <a:srgbClr val="455F51"/>
                </a:solidFill>
                <a:latin typeface="Impact"/>
                <a:ea typeface="Impact"/>
                <a:cs typeface="Impact"/>
                <a:sym typeface="Impact"/>
              </a:defRPr>
            </a:lvl1pPr>
          </a:lstStyle>
          <a:p>
            <a:pPr/>
            <a:r>
              <a:t>Miss Gloria’s Science</a:t>
            </a:r>
          </a:p>
        </p:txBody>
      </p:sp>
      <p:sp>
        <p:nvSpPr>
          <p:cNvPr id="121" name="Subtitle 2"/>
          <p:cNvSpPr txBox="1"/>
          <p:nvPr>
            <p:ph type="subTitle" sz="quarter" idx="1"/>
          </p:nvPr>
        </p:nvSpPr>
        <p:spPr>
          <a:xfrm>
            <a:off x="544403" y="5563387"/>
            <a:ext cx="7818540" cy="742280"/>
          </a:xfrm>
          <a:prstGeom prst="rect">
            <a:avLst/>
          </a:prstGeom>
        </p:spPr>
        <p:txBody>
          <a:bodyPr/>
          <a:lstStyle>
            <a:lvl1pPr algn="l">
              <a:defRPr>
                <a:solidFill>
                  <a:srgbClr val="E2DFCC"/>
                </a:solidFill>
              </a:defRPr>
            </a:lvl1pPr>
          </a:lstStyle>
          <a:p>
            <a:pPr/>
            <a:r>
              <a:t>Late-May 2020</a:t>
            </a:r>
          </a:p>
        </p:txBody>
      </p:sp>
      <p:sp>
        <p:nvSpPr>
          <p:cNvPr id="122" name="Rectangle 17"/>
          <p:cNvSpPr/>
          <p:nvPr/>
        </p:nvSpPr>
        <p:spPr>
          <a:xfrm>
            <a:off x="0" y="0"/>
            <a:ext cx="283464" cy="6858000"/>
          </a:xfrm>
          <a:prstGeom prst="rect">
            <a:avLst/>
          </a:prstGeom>
          <a:solidFill>
            <a:srgbClr val="455F51"/>
          </a:solidFill>
          <a:ln w="12700">
            <a:miter lim="400000"/>
          </a:ln>
        </p:spPr>
        <p:txBody>
          <a:bodyPr lIns="45719" rIns="45719"/>
          <a:lstStyle/>
          <a:p>
            <a:pPr/>
          </a:p>
        </p:txBody>
      </p:sp>
      <p:sp>
        <p:nvSpPr>
          <p:cNvPr id="123" name="Freeform 16"/>
          <p:cNvSpPr/>
          <p:nvPr/>
        </p:nvSpPr>
        <p:spPr>
          <a:xfrm flipH="1">
            <a:off x="8433061" y="0"/>
            <a:ext cx="1646239"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562" y="0"/>
                </a:lnTo>
                <a:lnTo>
                  <a:pt x="3916" y="275"/>
                </a:lnTo>
                <a:lnTo>
                  <a:pt x="4249" y="550"/>
                </a:lnTo>
                <a:lnTo>
                  <a:pt x="4582" y="830"/>
                </a:lnTo>
                <a:lnTo>
                  <a:pt x="4874" y="1115"/>
                </a:lnTo>
                <a:lnTo>
                  <a:pt x="5228" y="1390"/>
                </a:lnTo>
                <a:lnTo>
                  <a:pt x="5603" y="1655"/>
                </a:lnTo>
                <a:lnTo>
                  <a:pt x="6082" y="1905"/>
                </a:lnTo>
                <a:lnTo>
                  <a:pt x="6645" y="2135"/>
                </a:lnTo>
                <a:lnTo>
                  <a:pt x="7269" y="2330"/>
                </a:lnTo>
                <a:lnTo>
                  <a:pt x="7957" y="2515"/>
                </a:lnTo>
                <a:lnTo>
                  <a:pt x="8748" y="2685"/>
                </a:lnTo>
                <a:lnTo>
                  <a:pt x="9581" y="2855"/>
                </a:lnTo>
                <a:lnTo>
                  <a:pt x="11331" y="3175"/>
                </a:lnTo>
                <a:lnTo>
                  <a:pt x="12227" y="3340"/>
                </a:lnTo>
                <a:lnTo>
                  <a:pt x="13081" y="3500"/>
                </a:lnTo>
                <a:lnTo>
                  <a:pt x="13893" y="3670"/>
                </a:lnTo>
                <a:lnTo>
                  <a:pt x="14643" y="3855"/>
                </a:lnTo>
                <a:lnTo>
                  <a:pt x="15330" y="4040"/>
                </a:lnTo>
                <a:lnTo>
                  <a:pt x="15893" y="4240"/>
                </a:lnTo>
                <a:lnTo>
                  <a:pt x="16372" y="4465"/>
                </a:lnTo>
                <a:lnTo>
                  <a:pt x="16663" y="4685"/>
                </a:lnTo>
                <a:lnTo>
                  <a:pt x="16851" y="4930"/>
                </a:lnTo>
                <a:lnTo>
                  <a:pt x="16934" y="5170"/>
                </a:lnTo>
                <a:lnTo>
                  <a:pt x="16913" y="5425"/>
                </a:lnTo>
                <a:lnTo>
                  <a:pt x="16830" y="5680"/>
                </a:lnTo>
                <a:lnTo>
                  <a:pt x="16726" y="5945"/>
                </a:lnTo>
                <a:lnTo>
                  <a:pt x="16580" y="6210"/>
                </a:lnTo>
                <a:lnTo>
                  <a:pt x="16414" y="6475"/>
                </a:lnTo>
                <a:lnTo>
                  <a:pt x="16289" y="6740"/>
                </a:lnTo>
                <a:lnTo>
                  <a:pt x="16205" y="7005"/>
                </a:lnTo>
                <a:lnTo>
                  <a:pt x="16143" y="7260"/>
                </a:lnTo>
                <a:lnTo>
                  <a:pt x="16205" y="7510"/>
                </a:lnTo>
                <a:lnTo>
                  <a:pt x="16330" y="7755"/>
                </a:lnTo>
                <a:lnTo>
                  <a:pt x="16601" y="8010"/>
                </a:lnTo>
                <a:lnTo>
                  <a:pt x="17018" y="8260"/>
                </a:lnTo>
                <a:lnTo>
                  <a:pt x="17517" y="8510"/>
                </a:lnTo>
                <a:lnTo>
                  <a:pt x="18080" y="8760"/>
                </a:lnTo>
                <a:lnTo>
                  <a:pt x="18663" y="9005"/>
                </a:lnTo>
                <a:lnTo>
                  <a:pt x="19288" y="9255"/>
                </a:lnTo>
                <a:lnTo>
                  <a:pt x="19850" y="9505"/>
                </a:lnTo>
                <a:lnTo>
                  <a:pt x="20413" y="9760"/>
                </a:lnTo>
                <a:lnTo>
                  <a:pt x="20892" y="10015"/>
                </a:lnTo>
                <a:lnTo>
                  <a:pt x="21267" y="10270"/>
                </a:lnTo>
                <a:lnTo>
                  <a:pt x="21475" y="10530"/>
                </a:lnTo>
                <a:lnTo>
                  <a:pt x="21600" y="10800"/>
                </a:lnTo>
                <a:lnTo>
                  <a:pt x="21475" y="11070"/>
                </a:lnTo>
                <a:lnTo>
                  <a:pt x="21267" y="11330"/>
                </a:lnTo>
                <a:lnTo>
                  <a:pt x="20892" y="11585"/>
                </a:lnTo>
                <a:lnTo>
                  <a:pt x="20413" y="11840"/>
                </a:lnTo>
                <a:lnTo>
                  <a:pt x="19850" y="12095"/>
                </a:lnTo>
                <a:lnTo>
                  <a:pt x="19288" y="12345"/>
                </a:lnTo>
                <a:lnTo>
                  <a:pt x="18663" y="12595"/>
                </a:lnTo>
                <a:lnTo>
                  <a:pt x="18080" y="12840"/>
                </a:lnTo>
                <a:lnTo>
                  <a:pt x="17517" y="13090"/>
                </a:lnTo>
                <a:lnTo>
                  <a:pt x="17018" y="13340"/>
                </a:lnTo>
                <a:lnTo>
                  <a:pt x="16601" y="13590"/>
                </a:lnTo>
                <a:lnTo>
                  <a:pt x="16330" y="13845"/>
                </a:lnTo>
                <a:lnTo>
                  <a:pt x="16205" y="14090"/>
                </a:lnTo>
                <a:lnTo>
                  <a:pt x="16143" y="14340"/>
                </a:lnTo>
                <a:lnTo>
                  <a:pt x="16205" y="14595"/>
                </a:lnTo>
                <a:lnTo>
                  <a:pt x="16289" y="14860"/>
                </a:lnTo>
                <a:lnTo>
                  <a:pt x="16414" y="15125"/>
                </a:lnTo>
                <a:lnTo>
                  <a:pt x="16580" y="15390"/>
                </a:lnTo>
                <a:lnTo>
                  <a:pt x="16726" y="15655"/>
                </a:lnTo>
                <a:lnTo>
                  <a:pt x="16830" y="15920"/>
                </a:lnTo>
                <a:lnTo>
                  <a:pt x="16913" y="16175"/>
                </a:lnTo>
                <a:lnTo>
                  <a:pt x="16934" y="16430"/>
                </a:lnTo>
                <a:lnTo>
                  <a:pt x="16851" y="16670"/>
                </a:lnTo>
                <a:lnTo>
                  <a:pt x="16663" y="16915"/>
                </a:lnTo>
                <a:lnTo>
                  <a:pt x="16372" y="17135"/>
                </a:lnTo>
                <a:lnTo>
                  <a:pt x="15893" y="17360"/>
                </a:lnTo>
                <a:lnTo>
                  <a:pt x="15330" y="17560"/>
                </a:lnTo>
                <a:lnTo>
                  <a:pt x="14643" y="17745"/>
                </a:lnTo>
                <a:lnTo>
                  <a:pt x="13893" y="17930"/>
                </a:lnTo>
                <a:lnTo>
                  <a:pt x="13081" y="18100"/>
                </a:lnTo>
                <a:lnTo>
                  <a:pt x="12227" y="18260"/>
                </a:lnTo>
                <a:lnTo>
                  <a:pt x="11331" y="18425"/>
                </a:lnTo>
                <a:lnTo>
                  <a:pt x="9581" y="18745"/>
                </a:lnTo>
                <a:lnTo>
                  <a:pt x="8748" y="18915"/>
                </a:lnTo>
                <a:lnTo>
                  <a:pt x="7957" y="19085"/>
                </a:lnTo>
                <a:lnTo>
                  <a:pt x="7269" y="19270"/>
                </a:lnTo>
                <a:lnTo>
                  <a:pt x="6645" y="19465"/>
                </a:lnTo>
                <a:lnTo>
                  <a:pt x="6082" y="19695"/>
                </a:lnTo>
                <a:lnTo>
                  <a:pt x="5603" y="19945"/>
                </a:lnTo>
                <a:lnTo>
                  <a:pt x="5228" y="20210"/>
                </a:lnTo>
                <a:lnTo>
                  <a:pt x="4874" y="20485"/>
                </a:lnTo>
                <a:lnTo>
                  <a:pt x="4582" y="20770"/>
                </a:lnTo>
                <a:lnTo>
                  <a:pt x="4249" y="21050"/>
                </a:lnTo>
                <a:lnTo>
                  <a:pt x="3916" y="21325"/>
                </a:lnTo>
                <a:lnTo>
                  <a:pt x="3562" y="21600"/>
                </a:lnTo>
                <a:lnTo>
                  <a:pt x="0" y="21600"/>
                </a:lnTo>
                <a:lnTo>
                  <a:pt x="354" y="21390"/>
                </a:lnTo>
                <a:lnTo>
                  <a:pt x="687" y="21160"/>
                </a:lnTo>
                <a:lnTo>
                  <a:pt x="958" y="20915"/>
                </a:lnTo>
                <a:lnTo>
                  <a:pt x="1250" y="20655"/>
                </a:lnTo>
                <a:lnTo>
                  <a:pt x="1875" y="20095"/>
                </a:lnTo>
                <a:lnTo>
                  <a:pt x="2270" y="19820"/>
                </a:lnTo>
                <a:lnTo>
                  <a:pt x="2687" y="19545"/>
                </a:lnTo>
                <a:lnTo>
                  <a:pt x="3249" y="19275"/>
                </a:lnTo>
                <a:lnTo>
                  <a:pt x="3874" y="19020"/>
                </a:lnTo>
                <a:lnTo>
                  <a:pt x="4624" y="18780"/>
                </a:lnTo>
                <a:lnTo>
                  <a:pt x="5436" y="18565"/>
                </a:lnTo>
                <a:lnTo>
                  <a:pt x="6311" y="18360"/>
                </a:lnTo>
                <a:lnTo>
                  <a:pt x="7249" y="18170"/>
                </a:lnTo>
                <a:lnTo>
                  <a:pt x="8165" y="17995"/>
                </a:lnTo>
                <a:lnTo>
                  <a:pt x="9123" y="17825"/>
                </a:lnTo>
                <a:lnTo>
                  <a:pt x="10040" y="17655"/>
                </a:lnTo>
                <a:lnTo>
                  <a:pt x="10894" y="17495"/>
                </a:lnTo>
                <a:lnTo>
                  <a:pt x="11685" y="17330"/>
                </a:lnTo>
                <a:lnTo>
                  <a:pt x="12373" y="17170"/>
                </a:lnTo>
                <a:lnTo>
                  <a:pt x="12914" y="17000"/>
                </a:lnTo>
                <a:lnTo>
                  <a:pt x="13289" y="16835"/>
                </a:lnTo>
                <a:lnTo>
                  <a:pt x="13477" y="16680"/>
                </a:lnTo>
                <a:lnTo>
                  <a:pt x="13581" y="16510"/>
                </a:lnTo>
                <a:lnTo>
                  <a:pt x="13622" y="16325"/>
                </a:lnTo>
                <a:lnTo>
                  <a:pt x="13560" y="16120"/>
                </a:lnTo>
                <a:lnTo>
                  <a:pt x="13477" y="15905"/>
                </a:lnTo>
                <a:lnTo>
                  <a:pt x="13372" y="15685"/>
                </a:lnTo>
                <a:lnTo>
                  <a:pt x="13268" y="15455"/>
                </a:lnTo>
                <a:lnTo>
                  <a:pt x="13039" y="15105"/>
                </a:lnTo>
                <a:lnTo>
                  <a:pt x="12914" y="14760"/>
                </a:lnTo>
                <a:lnTo>
                  <a:pt x="12831" y="14405"/>
                </a:lnTo>
                <a:lnTo>
                  <a:pt x="12873" y="14045"/>
                </a:lnTo>
                <a:lnTo>
                  <a:pt x="13081" y="13685"/>
                </a:lnTo>
                <a:lnTo>
                  <a:pt x="13372" y="13405"/>
                </a:lnTo>
                <a:lnTo>
                  <a:pt x="13768" y="13130"/>
                </a:lnTo>
                <a:lnTo>
                  <a:pt x="14268" y="12870"/>
                </a:lnTo>
                <a:lnTo>
                  <a:pt x="14810" y="12605"/>
                </a:lnTo>
                <a:lnTo>
                  <a:pt x="16476" y="11905"/>
                </a:lnTo>
                <a:lnTo>
                  <a:pt x="16934" y="11710"/>
                </a:lnTo>
                <a:lnTo>
                  <a:pt x="17372" y="11515"/>
                </a:lnTo>
                <a:lnTo>
                  <a:pt x="17726" y="11325"/>
                </a:lnTo>
                <a:lnTo>
                  <a:pt x="17997" y="11140"/>
                </a:lnTo>
                <a:lnTo>
                  <a:pt x="18184" y="10970"/>
                </a:lnTo>
                <a:lnTo>
                  <a:pt x="18246" y="10800"/>
                </a:lnTo>
                <a:lnTo>
                  <a:pt x="18184" y="10630"/>
                </a:lnTo>
                <a:lnTo>
                  <a:pt x="17997" y="10460"/>
                </a:lnTo>
                <a:lnTo>
                  <a:pt x="17726" y="10275"/>
                </a:lnTo>
                <a:lnTo>
                  <a:pt x="17372" y="10085"/>
                </a:lnTo>
                <a:lnTo>
                  <a:pt x="16934" y="9890"/>
                </a:lnTo>
                <a:lnTo>
                  <a:pt x="16476" y="9695"/>
                </a:lnTo>
                <a:lnTo>
                  <a:pt x="14810" y="8995"/>
                </a:lnTo>
                <a:lnTo>
                  <a:pt x="14268" y="8730"/>
                </a:lnTo>
                <a:lnTo>
                  <a:pt x="13768" y="8470"/>
                </a:lnTo>
                <a:lnTo>
                  <a:pt x="13372" y="8195"/>
                </a:lnTo>
                <a:lnTo>
                  <a:pt x="13081" y="7915"/>
                </a:lnTo>
                <a:lnTo>
                  <a:pt x="12873" y="7555"/>
                </a:lnTo>
                <a:lnTo>
                  <a:pt x="12831" y="7195"/>
                </a:lnTo>
                <a:lnTo>
                  <a:pt x="12914" y="6840"/>
                </a:lnTo>
                <a:lnTo>
                  <a:pt x="13039" y="6495"/>
                </a:lnTo>
                <a:lnTo>
                  <a:pt x="13268" y="6145"/>
                </a:lnTo>
                <a:lnTo>
                  <a:pt x="13372" y="5915"/>
                </a:lnTo>
                <a:lnTo>
                  <a:pt x="13477" y="5695"/>
                </a:lnTo>
                <a:lnTo>
                  <a:pt x="13560" y="5480"/>
                </a:lnTo>
                <a:lnTo>
                  <a:pt x="13622" y="5275"/>
                </a:lnTo>
                <a:lnTo>
                  <a:pt x="13581" y="5090"/>
                </a:lnTo>
                <a:lnTo>
                  <a:pt x="13477" y="4920"/>
                </a:lnTo>
                <a:lnTo>
                  <a:pt x="13289" y="4765"/>
                </a:lnTo>
                <a:lnTo>
                  <a:pt x="12914" y="4600"/>
                </a:lnTo>
                <a:lnTo>
                  <a:pt x="12373" y="4430"/>
                </a:lnTo>
                <a:lnTo>
                  <a:pt x="11685" y="4270"/>
                </a:lnTo>
                <a:lnTo>
                  <a:pt x="10894" y="4110"/>
                </a:lnTo>
                <a:lnTo>
                  <a:pt x="10040" y="3945"/>
                </a:lnTo>
                <a:lnTo>
                  <a:pt x="9123" y="3775"/>
                </a:lnTo>
                <a:lnTo>
                  <a:pt x="8165" y="3605"/>
                </a:lnTo>
                <a:lnTo>
                  <a:pt x="7249" y="3430"/>
                </a:lnTo>
                <a:lnTo>
                  <a:pt x="6311" y="3240"/>
                </a:lnTo>
                <a:lnTo>
                  <a:pt x="5436" y="3035"/>
                </a:lnTo>
                <a:lnTo>
                  <a:pt x="4624" y="2820"/>
                </a:lnTo>
                <a:lnTo>
                  <a:pt x="3874" y="2580"/>
                </a:lnTo>
                <a:lnTo>
                  <a:pt x="3249" y="2325"/>
                </a:lnTo>
                <a:lnTo>
                  <a:pt x="2687" y="2055"/>
                </a:lnTo>
                <a:lnTo>
                  <a:pt x="2270" y="1780"/>
                </a:lnTo>
                <a:lnTo>
                  <a:pt x="1875" y="1505"/>
                </a:lnTo>
                <a:lnTo>
                  <a:pt x="1250" y="945"/>
                </a:lnTo>
                <a:lnTo>
                  <a:pt x="958" y="685"/>
                </a:lnTo>
                <a:lnTo>
                  <a:pt x="687" y="440"/>
                </a:lnTo>
                <a:lnTo>
                  <a:pt x="354" y="210"/>
                </a:lnTo>
                <a:lnTo>
                  <a:pt x="0" y="0"/>
                </a:lnTo>
                <a:close/>
              </a:path>
            </a:pathLst>
          </a:custGeom>
          <a:solidFill>
            <a:srgbClr val="E2DFCC"/>
          </a:solid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Freeform 6"/>
          <p:cNvSpPr/>
          <p:nvPr/>
        </p:nvSpPr>
        <p:spPr>
          <a:xfrm>
            <a:off x="0" y="0"/>
            <a:ext cx="885826"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303" y="0"/>
                </a:lnTo>
                <a:lnTo>
                  <a:pt x="17342" y="215"/>
                </a:lnTo>
                <a:lnTo>
                  <a:pt x="17535" y="405"/>
                </a:lnTo>
                <a:lnTo>
                  <a:pt x="17806" y="570"/>
                </a:lnTo>
                <a:lnTo>
                  <a:pt x="18155" y="715"/>
                </a:lnTo>
                <a:lnTo>
                  <a:pt x="18542" y="845"/>
                </a:lnTo>
                <a:lnTo>
                  <a:pt x="19006" y="960"/>
                </a:lnTo>
                <a:lnTo>
                  <a:pt x="19935" y="1200"/>
                </a:lnTo>
                <a:lnTo>
                  <a:pt x="20323" y="1315"/>
                </a:lnTo>
                <a:lnTo>
                  <a:pt x="20710" y="1445"/>
                </a:lnTo>
                <a:lnTo>
                  <a:pt x="21097" y="1590"/>
                </a:lnTo>
                <a:lnTo>
                  <a:pt x="21368" y="1755"/>
                </a:lnTo>
                <a:lnTo>
                  <a:pt x="21523" y="1945"/>
                </a:lnTo>
                <a:lnTo>
                  <a:pt x="21600" y="2160"/>
                </a:lnTo>
                <a:lnTo>
                  <a:pt x="21523" y="2375"/>
                </a:lnTo>
                <a:lnTo>
                  <a:pt x="21368" y="2565"/>
                </a:lnTo>
                <a:lnTo>
                  <a:pt x="21097" y="2730"/>
                </a:lnTo>
                <a:lnTo>
                  <a:pt x="20710" y="2875"/>
                </a:lnTo>
                <a:lnTo>
                  <a:pt x="20323" y="3005"/>
                </a:lnTo>
                <a:lnTo>
                  <a:pt x="19935" y="3120"/>
                </a:lnTo>
                <a:lnTo>
                  <a:pt x="19006" y="3360"/>
                </a:lnTo>
                <a:lnTo>
                  <a:pt x="18542" y="3475"/>
                </a:lnTo>
                <a:lnTo>
                  <a:pt x="18155" y="3605"/>
                </a:lnTo>
                <a:lnTo>
                  <a:pt x="17806" y="3750"/>
                </a:lnTo>
                <a:lnTo>
                  <a:pt x="17535" y="3915"/>
                </a:lnTo>
                <a:lnTo>
                  <a:pt x="17342" y="4105"/>
                </a:lnTo>
                <a:lnTo>
                  <a:pt x="17303" y="4320"/>
                </a:lnTo>
                <a:lnTo>
                  <a:pt x="17342" y="4535"/>
                </a:lnTo>
                <a:lnTo>
                  <a:pt x="17535" y="4725"/>
                </a:lnTo>
                <a:lnTo>
                  <a:pt x="17806" y="4890"/>
                </a:lnTo>
                <a:lnTo>
                  <a:pt x="18155" y="5035"/>
                </a:lnTo>
                <a:lnTo>
                  <a:pt x="18542" y="5165"/>
                </a:lnTo>
                <a:lnTo>
                  <a:pt x="19006" y="5280"/>
                </a:lnTo>
                <a:lnTo>
                  <a:pt x="19935" y="5520"/>
                </a:lnTo>
                <a:lnTo>
                  <a:pt x="20323" y="5635"/>
                </a:lnTo>
                <a:lnTo>
                  <a:pt x="20710" y="5765"/>
                </a:lnTo>
                <a:lnTo>
                  <a:pt x="21097" y="5910"/>
                </a:lnTo>
                <a:lnTo>
                  <a:pt x="21368" y="6075"/>
                </a:lnTo>
                <a:lnTo>
                  <a:pt x="21523" y="6265"/>
                </a:lnTo>
                <a:lnTo>
                  <a:pt x="21600" y="6480"/>
                </a:lnTo>
                <a:lnTo>
                  <a:pt x="21523" y="6695"/>
                </a:lnTo>
                <a:lnTo>
                  <a:pt x="21368" y="6885"/>
                </a:lnTo>
                <a:lnTo>
                  <a:pt x="21097" y="7050"/>
                </a:lnTo>
                <a:lnTo>
                  <a:pt x="20710" y="7195"/>
                </a:lnTo>
                <a:lnTo>
                  <a:pt x="20323" y="7325"/>
                </a:lnTo>
                <a:lnTo>
                  <a:pt x="19935" y="7440"/>
                </a:lnTo>
                <a:lnTo>
                  <a:pt x="19006" y="7680"/>
                </a:lnTo>
                <a:lnTo>
                  <a:pt x="18542" y="7795"/>
                </a:lnTo>
                <a:lnTo>
                  <a:pt x="18155" y="7925"/>
                </a:lnTo>
                <a:lnTo>
                  <a:pt x="17806" y="8070"/>
                </a:lnTo>
                <a:lnTo>
                  <a:pt x="17535" y="8235"/>
                </a:lnTo>
                <a:lnTo>
                  <a:pt x="17342" y="8425"/>
                </a:lnTo>
                <a:lnTo>
                  <a:pt x="17303" y="8640"/>
                </a:lnTo>
                <a:lnTo>
                  <a:pt x="17342" y="8855"/>
                </a:lnTo>
                <a:lnTo>
                  <a:pt x="17535" y="9045"/>
                </a:lnTo>
                <a:lnTo>
                  <a:pt x="17806" y="9210"/>
                </a:lnTo>
                <a:lnTo>
                  <a:pt x="18155" y="9355"/>
                </a:lnTo>
                <a:lnTo>
                  <a:pt x="18542" y="9485"/>
                </a:lnTo>
                <a:lnTo>
                  <a:pt x="19006" y="9600"/>
                </a:lnTo>
                <a:lnTo>
                  <a:pt x="19935" y="9840"/>
                </a:lnTo>
                <a:lnTo>
                  <a:pt x="20323" y="9955"/>
                </a:lnTo>
                <a:lnTo>
                  <a:pt x="20710" y="10085"/>
                </a:lnTo>
                <a:lnTo>
                  <a:pt x="21097" y="10230"/>
                </a:lnTo>
                <a:lnTo>
                  <a:pt x="21368" y="10395"/>
                </a:lnTo>
                <a:lnTo>
                  <a:pt x="21523" y="10585"/>
                </a:lnTo>
                <a:lnTo>
                  <a:pt x="21600" y="10795"/>
                </a:lnTo>
                <a:lnTo>
                  <a:pt x="21523" y="11015"/>
                </a:lnTo>
                <a:lnTo>
                  <a:pt x="21368" y="11205"/>
                </a:lnTo>
                <a:lnTo>
                  <a:pt x="21097" y="11370"/>
                </a:lnTo>
                <a:lnTo>
                  <a:pt x="20710" y="11515"/>
                </a:lnTo>
                <a:lnTo>
                  <a:pt x="20323" y="11645"/>
                </a:lnTo>
                <a:lnTo>
                  <a:pt x="19935" y="11760"/>
                </a:lnTo>
                <a:lnTo>
                  <a:pt x="19006" y="12000"/>
                </a:lnTo>
                <a:lnTo>
                  <a:pt x="18542" y="12115"/>
                </a:lnTo>
                <a:lnTo>
                  <a:pt x="18155" y="12245"/>
                </a:lnTo>
                <a:lnTo>
                  <a:pt x="17806" y="12390"/>
                </a:lnTo>
                <a:lnTo>
                  <a:pt x="17535" y="12555"/>
                </a:lnTo>
                <a:lnTo>
                  <a:pt x="17342" y="12745"/>
                </a:lnTo>
                <a:lnTo>
                  <a:pt x="17303" y="12960"/>
                </a:lnTo>
                <a:lnTo>
                  <a:pt x="17342" y="13175"/>
                </a:lnTo>
                <a:lnTo>
                  <a:pt x="17535" y="13365"/>
                </a:lnTo>
                <a:lnTo>
                  <a:pt x="17806" y="13530"/>
                </a:lnTo>
                <a:lnTo>
                  <a:pt x="18155" y="13675"/>
                </a:lnTo>
                <a:lnTo>
                  <a:pt x="18542" y="13805"/>
                </a:lnTo>
                <a:lnTo>
                  <a:pt x="19006" y="13920"/>
                </a:lnTo>
                <a:lnTo>
                  <a:pt x="19935" y="14160"/>
                </a:lnTo>
                <a:lnTo>
                  <a:pt x="20323" y="14275"/>
                </a:lnTo>
                <a:lnTo>
                  <a:pt x="20710" y="14405"/>
                </a:lnTo>
                <a:lnTo>
                  <a:pt x="21097" y="14550"/>
                </a:lnTo>
                <a:lnTo>
                  <a:pt x="21368" y="14715"/>
                </a:lnTo>
                <a:lnTo>
                  <a:pt x="21523" y="14905"/>
                </a:lnTo>
                <a:lnTo>
                  <a:pt x="21600" y="15120"/>
                </a:lnTo>
                <a:lnTo>
                  <a:pt x="21523" y="15335"/>
                </a:lnTo>
                <a:lnTo>
                  <a:pt x="21368" y="15525"/>
                </a:lnTo>
                <a:lnTo>
                  <a:pt x="21097" y="15690"/>
                </a:lnTo>
                <a:lnTo>
                  <a:pt x="20710" y="15835"/>
                </a:lnTo>
                <a:lnTo>
                  <a:pt x="20323" y="15965"/>
                </a:lnTo>
                <a:lnTo>
                  <a:pt x="19935" y="16080"/>
                </a:lnTo>
                <a:lnTo>
                  <a:pt x="19006" y="16320"/>
                </a:lnTo>
                <a:lnTo>
                  <a:pt x="18542" y="16435"/>
                </a:lnTo>
                <a:lnTo>
                  <a:pt x="18155" y="16565"/>
                </a:lnTo>
                <a:lnTo>
                  <a:pt x="17806" y="16710"/>
                </a:lnTo>
                <a:lnTo>
                  <a:pt x="17535" y="16875"/>
                </a:lnTo>
                <a:lnTo>
                  <a:pt x="17342" y="17065"/>
                </a:lnTo>
                <a:lnTo>
                  <a:pt x="17303" y="17280"/>
                </a:lnTo>
                <a:lnTo>
                  <a:pt x="17342" y="17495"/>
                </a:lnTo>
                <a:lnTo>
                  <a:pt x="17535" y="17685"/>
                </a:lnTo>
                <a:lnTo>
                  <a:pt x="17806" y="17850"/>
                </a:lnTo>
                <a:lnTo>
                  <a:pt x="18155" y="17995"/>
                </a:lnTo>
                <a:lnTo>
                  <a:pt x="18542" y="18125"/>
                </a:lnTo>
                <a:lnTo>
                  <a:pt x="19006" y="18240"/>
                </a:lnTo>
                <a:lnTo>
                  <a:pt x="19935" y="18480"/>
                </a:lnTo>
                <a:lnTo>
                  <a:pt x="20323" y="18595"/>
                </a:lnTo>
                <a:lnTo>
                  <a:pt x="20710" y="18725"/>
                </a:lnTo>
                <a:lnTo>
                  <a:pt x="21097" y="18870"/>
                </a:lnTo>
                <a:lnTo>
                  <a:pt x="21368" y="19035"/>
                </a:lnTo>
                <a:lnTo>
                  <a:pt x="21523" y="19225"/>
                </a:lnTo>
                <a:lnTo>
                  <a:pt x="21600" y="19440"/>
                </a:lnTo>
                <a:lnTo>
                  <a:pt x="21523" y="19655"/>
                </a:lnTo>
                <a:lnTo>
                  <a:pt x="21368" y="19845"/>
                </a:lnTo>
                <a:lnTo>
                  <a:pt x="21097" y="20010"/>
                </a:lnTo>
                <a:lnTo>
                  <a:pt x="20710" y="20155"/>
                </a:lnTo>
                <a:lnTo>
                  <a:pt x="20323" y="20285"/>
                </a:lnTo>
                <a:lnTo>
                  <a:pt x="19935" y="20400"/>
                </a:lnTo>
                <a:lnTo>
                  <a:pt x="19006" y="20640"/>
                </a:lnTo>
                <a:lnTo>
                  <a:pt x="18542" y="20755"/>
                </a:lnTo>
                <a:lnTo>
                  <a:pt x="18155" y="20885"/>
                </a:lnTo>
                <a:lnTo>
                  <a:pt x="17806" y="21030"/>
                </a:lnTo>
                <a:lnTo>
                  <a:pt x="17535" y="21195"/>
                </a:lnTo>
                <a:lnTo>
                  <a:pt x="17342" y="21385"/>
                </a:lnTo>
                <a:lnTo>
                  <a:pt x="17303" y="21600"/>
                </a:lnTo>
                <a:lnTo>
                  <a:pt x="0" y="21600"/>
                </a:lnTo>
                <a:lnTo>
                  <a:pt x="0" y="0"/>
                </a:lnTo>
                <a:close/>
              </a:path>
            </a:pathLst>
          </a:custGeom>
          <a:solidFill>
            <a:srgbClr val="455F51"/>
          </a:solidFill>
          <a:ln w="12700">
            <a:miter lim="400000"/>
          </a:ln>
        </p:spPr>
        <p:txBody>
          <a:bodyPr lIns="45719" rIns="45719"/>
          <a:lstStyle/>
          <a:p>
            <a:pPr/>
          </a:p>
        </p:txBody>
      </p:sp>
      <p:sp>
        <p:nvSpPr>
          <p:cNvPr id="192" name="Rectangle 8"/>
          <p:cNvSpPr/>
          <p:nvPr/>
        </p:nvSpPr>
        <p:spPr>
          <a:xfrm>
            <a:off x="11908535" y="0"/>
            <a:ext cx="283465" cy="6858000"/>
          </a:xfrm>
          <a:prstGeom prst="rect">
            <a:avLst/>
          </a:prstGeom>
          <a:solidFill>
            <a:schemeClr val="accent1"/>
          </a:solidFill>
          <a:ln w="12700">
            <a:miter lim="400000"/>
          </a:ln>
        </p:spPr>
        <p:txBody>
          <a:bodyPr lIns="45719" rIns="45719"/>
          <a:lstStyle/>
          <a:p>
            <a:pPr/>
          </a:p>
        </p:txBody>
      </p:sp>
      <p:sp>
        <p:nvSpPr>
          <p:cNvPr id="193" name="Rectangle 10"/>
          <p:cNvSpPr/>
          <p:nvPr/>
        </p:nvSpPr>
        <p:spPr>
          <a:xfrm>
            <a:off x="0" y="0"/>
            <a:ext cx="12192000" cy="6858000"/>
          </a:xfrm>
          <a:prstGeom prst="rect">
            <a:avLst/>
          </a:prstGeom>
          <a:solidFill>
            <a:srgbClr val="4B7319"/>
          </a:solidFill>
          <a:ln w="12700">
            <a:miter lim="400000"/>
          </a:ln>
        </p:spPr>
        <p:txBody>
          <a:bodyPr lIns="45719" rIns="45719" anchor="ctr"/>
          <a:lstStyle/>
          <a:p>
            <a:pPr algn="ctr">
              <a:defRPr>
                <a:solidFill>
                  <a:srgbClr val="FFFFFF"/>
                </a:solidFill>
              </a:defRPr>
            </a:pPr>
          </a:p>
        </p:txBody>
      </p:sp>
      <p:sp>
        <p:nvSpPr>
          <p:cNvPr id="194" name="Rectangle 12"/>
          <p:cNvSpPr/>
          <p:nvPr/>
        </p:nvSpPr>
        <p:spPr>
          <a:xfrm>
            <a:off x="477011" y="480060"/>
            <a:ext cx="11237978" cy="589788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195" name="Picture 1" descr="Picture 1"/>
          <p:cNvPicPr>
            <a:picLocks noChangeAspect="1"/>
          </p:cNvPicPr>
          <p:nvPr/>
        </p:nvPicPr>
        <p:blipFill>
          <a:blip r:embed="rId2">
            <a:extLst/>
          </a:blip>
          <a:stretch>
            <a:fillRect/>
          </a:stretch>
        </p:blipFill>
        <p:spPr>
          <a:xfrm>
            <a:off x="2952831" y="796341"/>
            <a:ext cx="5291774" cy="5265317"/>
          </a:xfrm>
          <a:prstGeom prst="rect">
            <a:avLst/>
          </a:prstGeom>
          <a:ln w="12700">
            <a:miter lim="400000"/>
          </a:ln>
        </p:spPr>
      </p:pic>
      <p:sp>
        <p:nvSpPr>
          <p:cNvPr id="196" name="TextBox 2"/>
          <p:cNvSpPr txBox="1"/>
          <p:nvPr/>
        </p:nvSpPr>
        <p:spPr>
          <a:xfrm>
            <a:off x="798588" y="1406767"/>
            <a:ext cx="1927026" cy="397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pPr>
            <a:r>
              <a:t>All parts </a:t>
            </a:r>
          </a:p>
          <a:p>
            <a:pPr>
              <a:defRPr b="1" sz="2800"/>
            </a:pPr>
            <a:r>
              <a:t>of the buttercup</a:t>
            </a:r>
          </a:p>
          <a:p>
            <a:pPr>
              <a:defRPr b="1" sz="2800"/>
            </a:pPr>
            <a:r>
              <a:t>plant are</a:t>
            </a:r>
          </a:p>
          <a:p>
            <a:pPr>
              <a:defRPr b="1" sz="2800"/>
            </a:pPr>
            <a:r>
              <a:t>poisonous</a:t>
            </a:r>
          </a:p>
          <a:p>
            <a:pPr>
              <a:defRPr b="1" sz="2800"/>
            </a:pPr>
            <a:r>
              <a:t>to both</a:t>
            </a:r>
          </a:p>
          <a:p>
            <a:pPr>
              <a:defRPr b="1" sz="2800"/>
            </a:pPr>
            <a:r>
              <a:t>people and</a:t>
            </a:r>
          </a:p>
          <a:p>
            <a:pPr>
              <a:defRPr b="1" sz="2800"/>
            </a:pPr>
            <a:r>
              <a:t>animals</a:t>
            </a:r>
          </a:p>
        </p:txBody>
      </p:sp>
      <p:sp>
        <p:nvSpPr>
          <p:cNvPr id="197" name="TextBox 3"/>
          <p:cNvSpPr txBox="1"/>
          <p:nvPr/>
        </p:nvSpPr>
        <p:spPr>
          <a:xfrm>
            <a:off x="8444600" y="1166841"/>
            <a:ext cx="3070392" cy="487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There are nearly 2000 different species of buttercup</a:t>
            </a:r>
          </a:p>
          <a:p>
            <a:pPr>
              <a:defRPr sz="2400"/>
            </a:pPr>
          </a:p>
          <a:p>
            <a:pPr>
              <a:defRPr sz="2400"/>
            </a:pPr>
            <a:r>
              <a:t>Buttercups have a layer of reflective cells, which makes them shiny</a:t>
            </a:r>
          </a:p>
          <a:p>
            <a:pPr>
              <a:defRPr sz="2400"/>
            </a:pPr>
          </a:p>
          <a:p>
            <a:pPr>
              <a:defRPr sz="2400"/>
            </a:pPr>
            <a:r>
              <a:t>Buttercups are ‘heliotropic’ which means they follow the sun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199" name="Freeform 6"/>
          <p:cNvSpPr/>
          <p:nvPr/>
        </p:nvSpPr>
        <p:spPr>
          <a:xfrm>
            <a:off x="3557015" y="630936"/>
            <a:ext cx="5235576" cy="5229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010" y="20"/>
                </a:lnTo>
                <a:lnTo>
                  <a:pt x="11213" y="72"/>
                </a:lnTo>
                <a:lnTo>
                  <a:pt x="11409" y="151"/>
                </a:lnTo>
                <a:lnTo>
                  <a:pt x="11612" y="249"/>
                </a:lnTo>
                <a:lnTo>
                  <a:pt x="11802" y="361"/>
                </a:lnTo>
                <a:lnTo>
                  <a:pt x="11999" y="479"/>
                </a:lnTo>
                <a:lnTo>
                  <a:pt x="12392" y="689"/>
                </a:lnTo>
                <a:lnTo>
                  <a:pt x="12581" y="767"/>
                </a:lnTo>
                <a:lnTo>
                  <a:pt x="12791" y="820"/>
                </a:lnTo>
                <a:lnTo>
                  <a:pt x="12994" y="846"/>
                </a:lnTo>
                <a:lnTo>
                  <a:pt x="13210" y="846"/>
                </a:lnTo>
                <a:lnTo>
                  <a:pt x="13433" y="833"/>
                </a:lnTo>
                <a:lnTo>
                  <a:pt x="13656" y="807"/>
                </a:lnTo>
                <a:lnTo>
                  <a:pt x="13878" y="774"/>
                </a:lnTo>
                <a:lnTo>
                  <a:pt x="14101" y="748"/>
                </a:lnTo>
                <a:lnTo>
                  <a:pt x="14324" y="728"/>
                </a:lnTo>
                <a:lnTo>
                  <a:pt x="14533" y="734"/>
                </a:lnTo>
                <a:lnTo>
                  <a:pt x="14736" y="761"/>
                </a:lnTo>
                <a:lnTo>
                  <a:pt x="14933" y="820"/>
                </a:lnTo>
                <a:lnTo>
                  <a:pt x="15096" y="905"/>
                </a:lnTo>
                <a:lnTo>
                  <a:pt x="15254" y="1016"/>
                </a:lnTo>
                <a:lnTo>
                  <a:pt x="15391" y="1148"/>
                </a:lnTo>
                <a:lnTo>
                  <a:pt x="15529" y="1298"/>
                </a:lnTo>
                <a:lnTo>
                  <a:pt x="15653" y="1456"/>
                </a:lnTo>
                <a:lnTo>
                  <a:pt x="15902" y="1784"/>
                </a:lnTo>
                <a:lnTo>
                  <a:pt x="16026" y="1941"/>
                </a:lnTo>
                <a:lnTo>
                  <a:pt x="16157" y="2092"/>
                </a:lnTo>
                <a:lnTo>
                  <a:pt x="16308" y="2223"/>
                </a:lnTo>
                <a:lnTo>
                  <a:pt x="16452" y="2341"/>
                </a:lnTo>
                <a:lnTo>
                  <a:pt x="16616" y="2433"/>
                </a:lnTo>
                <a:lnTo>
                  <a:pt x="16793" y="2511"/>
                </a:lnTo>
                <a:lnTo>
                  <a:pt x="16983" y="2577"/>
                </a:lnTo>
                <a:lnTo>
                  <a:pt x="17179" y="2636"/>
                </a:lnTo>
                <a:lnTo>
                  <a:pt x="17376" y="2689"/>
                </a:lnTo>
                <a:lnTo>
                  <a:pt x="17579" y="2741"/>
                </a:lnTo>
                <a:lnTo>
                  <a:pt x="17769" y="2800"/>
                </a:lnTo>
                <a:lnTo>
                  <a:pt x="17959" y="2866"/>
                </a:lnTo>
                <a:lnTo>
                  <a:pt x="18135" y="2944"/>
                </a:lnTo>
                <a:lnTo>
                  <a:pt x="18293" y="3043"/>
                </a:lnTo>
                <a:lnTo>
                  <a:pt x="18437" y="3161"/>
                </a:lnTo>
                <a:lnTo>
                  <a:pt x="18555" y="3305"/>
                </a:lnTo>
                <a:lnTo>
                  <a:pt x="18653" y="3462"/>
                </a:lnTo>
                <a:lnTo>
                  <a:pt x="18731" y="3639"/>
                </a:lnTo>
                <a:lnTo>
                  <a:pt x="18797" y="3830"/>
                </a:lnTo>
                <a:lnTo>
                  <a:pt x="18856" y="4020"/>
                </a:lnTo>
                <a:lnTo>
                  <a:pt x="18908" y="4223"/>
                </a:lnTo>
                <a:lnTo>
                  <a:pt x="18961" y="4420"/>
                </a:lnTo>
                <a:lnTo>
                  <a:pt x="19020" y="4616"/>
                </a:lnTo>
                <a:lnTo>
                  <a:pt x="19085" y="4807"/>
                </a:lnTo>
                <a:lnTo>
                  <a:pt x="19164" y="4984"/>
                </a:lnTo>
                <a:lnTo>
                  <a:pt x="19255" y="5148"/>
                </a:lnTo>
                <a:lnTo>
                  <a:pt x="19373" y="5292"/>
                </a:lnTo>
                <a:lnTo>
                  <a:pt x="19504" y="5443"/>
                </a:lnTo>
                <a:lnTo>
                  <a:pt x="19655" y="5574"/>
                </a:lnTo>
                <a:lnTo>
                  <a:pt x="19812" y="5698"/>
                </a:lnTo>
                <a:lnTo>
                  <a:pt x="19982" y="5823"/>
                </a:lnTo>
                <a:lnTo>
                  <a:pt x="20146" y="5948"/>
                </a:lnTo>
                <a:lnTo>
                  <a:pt x="20303" y="6072"/>
                </a:lnTo>
                <a:lnTo>
                  <a:pt x="20454" y="6210"/>
                </a:lnTo>
                <a:lnTo>
                  <a:pt x="20585" y="6348"/>
                </a:lnTo>
                <a:lnTo>
                  <a:pt x="20696" y="6505"/>
                </a:lnTo>
                <a:lnTo>
                  <a:pt x="20781" y="6669"/>
                </a:lnTo>
                <a:lnTo>
                  <a:pt x="20840" y="6866"/>
                </a:lnTo>
                <a:lnTo>
                  <a:pt x="20866" y="7069"/>
                </a:lnTo>
                <a:lnTo>
                  <a:pt x="20873" y="7279"/>
                </a:lnTo>
                <a:lnTo>
                  <a:pt x="20853" y="7502"/>
                </a:lnTo>
                <a:lnTo>
                  <a:pt x="20827" y="7725"/>
                </a:lnTo>
                <a:lnTo>
                  <a:pt x="20794" y="7948"/>
                </a:lnTo>
                <a:lnTo>
                  <a:pt x="20768" y="8170"/>
                </a:lnTo>
                <a:lnTo>
                  <a:pt x="20755" y="8393"/>
                </a:lnTo>
                <a:lnTo>
                  <a:pt x="20755" y="8610"/>
                </a:lnTo>
                <a:lnTo>
                  <a:pt x="20781" y="8813"/>
                </a:lnTo>
                <a:lnTo>
                  <a:pt x="20834" y="9016"/>
                </a:lnTo>
                <a:lnTo>
                  <a:pt x="20912" y="9207"/>
                </a:lnTo>
                <a:lnTo>
                  <a:pt x="21122" y="9600"/>
                </a:lnTo>
                <a:lnTo>
                  <a:pt x="21240" y="9797"/>
                </a:lnTo>
                <a:lnTo>
                  <a:pt x="21351" y="9987"/>
                </a:lnTo>
                <a:lnTo>
                  <a:pt x="21449" y="10190"/>
                </a:lnTo>
                <a:lnTo>
                  <a:pt x="21528" y="10387"/>
                </a:lnTo>
                <a:lnTo>
                  <a:pt x="21580" y="10590"/>
                </a:lnTo>
                <a:lnTo>
                  <a:pt x="21600" y="10800"/>
                </a:lnTo>
                <a:lnTo>
                  <a:pt x="21580" y="11010"/>
                </a:lnTo>
                <a:lnTo>
                  <a:pt x="21528" y="11213"/>
                </a:lnTo>
                <a:lnTo>
                  <a:pt x="21449" y="11410"/>
                </a:lnTo>
                <a:lnTo>
                  <a:pt x="21351" y="11613"/>
                </a:lnTo>
                <a:lnTo>
                  <a:pt x="21240" y="11803"/>
                </a:lnTo>
                <a:lnTo>
                  <a:pt x="21122" y="12000"/>
                </a:lnTo>
                <a:lnTo>
                  <a:pt x="20912" y="12393"/>
                </a:lnTo>
                <a:lnTo>
                  <a:pt x="20834" y="12584"/>
                </a:lnTo>
                <a:lnTo>
                  <a:pt x="20781" y="12787"/>
                </a:lnTo>
                <a:lnTo>
                  <a:pt x="20755" y="12990"/>
                </a:lnTo>
                <a:lnTo>
                  <a:pt x="20755" y="13207"/>
                </a:lnTo>
                <a:lnTo>
                  <a:pt x="20768" y="13430"/>
                </a:lnTo>
                <a:lnTo>
                  <a:pt x="20794" y="13652"/>
                </a:lnTo>
                <a:lnTo>
                  <a:pt x="20827" y="13875"/>
                </a:lnTo>
                <a:lnTo>
                  <a:pt x="20853" y="14098"/>
                </a:lnTo>
                <a:lnTo>
                  <a:pt x="20873" y="14321"/>
                </a:lnTo>
                <a:lnTo>
                  <a:pt x="20866" y="14531"/>
                </a:lnTo>
                <a:lnTo>
                  <a:pt x="20840" y="14734"/>
                </a:lnTo>
                <a:lnTo>
                  <a:pt x="20781" y="14931"/>
                </a:lnTo>
                <a:lnTo>
                  <a:pt x="20696" y="15095"/>
                </a:lnTo>
                <a:lnTo>
                  <a:pt x="20585" y="15252"/>
                </a:lnTo>
                <a:lnTo>
                  <a:pt x="20454" y="15390"/>
                </a:lnTo>
                <a:lnTo>
                  <a:pt x="20303" y="15528"/>
                </a:lnTo>
                <a:lnTo>
                  <a:pt x="20146" y="15652"/>
                </a:lnTo>
                <a:lnTo>
                  <a:pt x="19982" y="15777"/>
                </a:lnTo>
                <a:lnTo>
                  <a:pt x="19812" y="15902"/>
                </a:lnTo>
                <a:lnTo>
                  <a:pt x="19655" y="16026"/>
                </a:lnTo>
                <a:lnTo>
                  <a:pt x="19504" y="16157"/>
                </a:lnTo>
                <a:lnTo>
                  <a:pt x="19373" y="16308"/>
                </a:lnTo>
                <a:lnTo>
                  <a:pt x="19255" y="16452"/>
                </a:lnTo>
                <a:lnTo>
                  <a:pt x="19164" y="16616"/>
                </a:lnTo>
                <a:lnTo>
                  <a:pt x="19085" y="16793"/>
                </a:lnTo>
                <a:lnTo>
                  <a:pt x="19020" y="16984"/>
                </a:lnTo>
                <a:lnTo>
                  <a:pt x="18961" y="17180"/>
                </a:lnTo>
                <a:lnTo>
                  <a:pt x="18908" y="17377"/>
                </a:lnTo>
                <a:lnTo>
                  <a:pt x="18856" y="17580"/>
                </a:lnTo>
                <a:lnTo>
                  <a:pt x="18797" y="17770"/>
                </a:lnTo>
                <a:lnTo>
                  <a:pt x="18731" y="17961"/>
                </a:lnTo>
                <a:lnTo>
                  <a:pt x="18653" y="18138"/>
                </a:lnTo>
                <a:lnTo>
                  <a:pt x="18555" y="18295"/>
                </a:lnTo>
                <a:lnTo>
                  <a:pt x="18437" y="18439"/>
                </a:lnTo>
                <a:lnTo>
                  <a:pt x="18293" y="18557"/>
                </a:lnTo>
                <a:lnTo>
                  <a:pt x="18135" y="18656"/>
                </a:lnTo>
                <a:lnTo>
                  <a:pt x="17959" y="18734"/>
                </a:lnTo>
                <a:lnTo>
                  <a:pt x="17769" y="18800"/>
                </a:lnTo>
                <a:lnTo>
                  <a:pt x="17579" y="18859"/>
                </a:lnTo>
                <a:lnTo>
                  <a:pt x="17376" y="18911"/>
                </a:lnTo>
                <a:lnTo>
                  <a:pt x="17179" y="18964"/>
                </a:lnTo>
                <a:lnTo>
                  <a:pt x="16983" y="19023"/>
                </a:lnTo>
                <a:lnTo>
                  <a:pt x="16793" y="19089"/>
                </a:lnTo>
                <a:lnTo>
                  <a:pt x="16616" y="19167"/>
                </a:lnTo>
                <a:lnTo>
                  <a:pt x="16452" y="19259"/>
                </a:lnTo>
                <a:lnTo>
                  <a:pt x="16308" y="19377"/>
                </a:lnTo>
                <a:lnTo>
                  <a:pt x="16157" y="19508"/>
                </a:lnTo>
                <a:lnTo>
                  <a:pt x="16026" y="19659"/>
                </a:lnTo>
                <a:lnTo>
                  <a:pt x="15902" y="19816"/>
                </a:lnTo>
                <a:lnTo>
                  <a:pt x="15653" y="20144"/>
                </a:lnTo>
                <a:lnTo>
                  <a:pt x="15529" y="20302"/>
                </a:lnTo>
                <a:lnTo>
                  <a:pt x="15391" y="20452"/>
                </a:lnTo>
                <a:lnTo>
                  <a:pt x="15254" y="20584"/>
                </a:lnTo>
                <a:lnTo>
                  <a:pt x="15096" y="20695"/>
                </a:lnTo>
                <a:lnTo>
                  <a:pt x="14933" y="20780"/>
                </a:lnTo>
                <a:lnTo>
                  <a:pt x="14736" y="20839"/>
                </a:lnTo>
                <a:lnTo>
                  <a:pt x="14533" y="20866"/>
                </a:lnTo>
                <a:lnTo>
                  <a:pt x="14324" y="20872"/>
                </a:lnTo>
                <a:lnTo>
                  <a:pt x="14101" y="20852"/>
                </a:lnTo>
                <a:lnTo>
                  <a:pt x="13878" y="20826"/>
                </a:lnTo>
                <a:lnTo>
                  <a:pt x="13656" y="20793"/>
                </a:lnTo>
                <a:lnTo>
                  <a:pt x="13433" y="20767"/>
                </a:lnTo>
                <a:lnTo>
                  <a:pt x="13210" y="20754"/>
                </a:lnTo>
                <a:lnTo>
                  <a:pt x="12994" y="20754"/>
                </a:lnTo>
                <a:lnTo>
                  <a:pt x="12791" y="20780"/>
                </a:lnTo>
                <a:lnTo>
                  <a:pt x="12581" y="20833"/>
                </a:lnTo>
                <a:lnTo>
                  <a:pt x="12392" y="20911"/>
                </a:lnTo>
                <a:lnTo>
                  <a:pt x="11999" y="21121"/>
                </a:lnTo>
                <a:lnTo>
                  <a:pt x="11802" y="21239"/>
                </a:lnTo>
                <a:lnTo>
                  <a:pt x="11612" y="21351"/>
                </a:lnTo>
                <a:lnTo>
                  <a:pt x="11409" y="21449"/>
                </a:lnTo>
                <a:lnTo>
                  <a:pt x="11213" y="21528"/>
                </a:lnTo>
                <a:lnTo>
                  <a:pt x="11010" y="21580"/>
                </a:lnTo>
                <a:lnTo>
                  <a:pt x="10800" y="21600"/>
                </a:lnTo>
                <a:lnTo>
                  <a:pt x="10590" y="21580"/>
                </a:lnTo>
                <a:lnTo>
                  <a:pt x="10387" y="21528"/>
                </a:lnTo>
                <a:lnTo>
                  <a:pt x="10191" y="21449"/>
                </a:lnTo>
                <a:lnTo>
                  <a:pt x="9988" y="21351"/>
                </a:lnTo>
                <a:lnTo>
                  <a:pt x="9798" y="21239"/>
                </a:lnTo>
                <a:lnTo>
                  <a:pt x="9601" y="21121"/>
                </a:lnTo>
                <a:lnTo>
                  <a:pt x="9208" y="20911"/>
                </a:lnTo>
                <a:lnTo>
                  <a:pt x="9012" y="20833"/>
                </a:lnTo>
                <a:lnTo>
                  <a:pt x="8809" y="20780"/>
                </a:lnTo>
                <a:lnTo>
                  <a:pt x="8606" y="20754"/>
                </a:lnTo>
                <a:lnTo>
                  <a:pt x="8390" y="20754"/>
                </a:lnTo>
                <a:lnTo>
                  <a:pt x="8167" y="20767"/>
                </a:lnTo>
                <a:lnTo>
                  <a:pt x="7944" y="20793"/>
                </a:lnTo>
                <a:lnTo>
                  <a:pt x="7722" y="20826"/>
                </a:lnTo>
                <a:lnTo>
                  <a:pt x="7499" y="20852"/>
                </a:lnTo>
                <a:lnTo>
                  <a:pt x="7276" y="20872"/>
                </a:lnTo>
                <a:lnTo>
                  <a:pt x="7067" y="20866"/>
                </a:lnTo>
                <a:lnTo>
                  <a:pt x="6864" y="20839"/>
                </a:lnTo>
                <a:lnTo>
                  <a:pt x="6667" y="20780"/>
                </a:lnTo>
                <a:lnTo>
                  <a:pt x="6504" y="20695"/>
                </a:lnTo>
                <a:lnTo>
                  <a:pt x="6346" y="20584"/>
                </a:lnTo>
                <a:lnTo>
                  <a:pt x="6209" y="20452"/>
                </a:lnTo>
                <a:lnTo>
                  <a:pt x="6071" y="20302"/>
                </a:lnTo>
                <a:lnTo>
                  <a:pt x="5947" y="20144"/>
                </a:lnTo>
                <a:lnTo>
                  <a:pt x="5698" y="19816"/>
                </a:lnTo>
                <a:lnTo>
                  <a:pt x="5574" y="19659"/>
                </a:lnTo>
                <a:lnTo>
                  <a:pt x="5443" y="19508"/>
                </a:lnTo>
                <a:lnTo>
                  <a:pt x="5292" y="19377"/>
                </a:lnTo>
                <a:lnTo>
                  <a:pt x="5148" y="19259"/>
                </a:lnTo>
                <a:lnTo>
                  <a:pt x="4984" y="19167"/>
                </a:lnTo>
                <a:lnTo>
                  <a:pt x="4807" y="19089"/>
                </a:lnTo>
                <a:lnTo>
                  <a:pt x="4617" y="19023"/>
                </a:lnTo>
                <a:lnTo>
                  <a:pt x="4421" y="18964"/>
                </a:lnTo>
                <a:lnTo>
                  <a:pt x="4224" y="18911"/>
                </a:lnTo>
                <a:lnTo>
                  <a:pt x="4021" y="18859"/>
                </a:lnTo>
                <a:lnTo>
                  <a:pt x="3831" y="18800"/>
                </a:lnTo>
                <a:lnTo>
                  <a:pt x="3641" y="18734"/>
                </a:lnTo>
                <a:lnTo>
                  <a:pt x="3465" y="18656"/>
                </a:lnTo>
                <a:lnTo>
                  <a:pt x="3307" y="18557"/>
                </a:lnTo>
                <a:lnTo>
                  <a:pt x="3163" y="18439"/>
                </a:lnTo>
                <a:lnTo>
                  <a:pt x="3045" y="18295"/>
                </a:lnTo>
                <a:lnTo>
                  <a:pt x="2947" y="18138"/>
                </a:lnTo>
                <a:lnTo>
                  <a:pt x="2869" y="17961"/>
                </a:lnTo>
                <a:lnTo>
                  <a:pt x="2803" y="17770"/>
                </a:lnTo>
                <a:lnTo>
                  <a:pt x="2744" y="17580"/>
                </a:lnTo>
                <a:lnTo>
                  <a:pt x="2692" y="17377"/>
                </a:lnTo>
                <a:lnTo>
                  <a:pt x="2639" y="17180"/>
                </a:lnTo>
                <a:lnTo>
                  <a:pt x="2580" y="16984"/>
                </a:lnTo>
                <a:lnTo>
                  <a:pt x="2515" y="16793"/>
                </a:lnTo>
                <a:lnTo>
                  <a:pt x="2436" y="16616"/>
                </a:lnTo>
                <a:lnTo>
                  <a:pt x="2345" y="16452"/>
                </a:lnTo>
                <a:lnTo>
                  <a:pt x="2227" y="16308"/>
                </a:lnTo>
                <a:lnTo>
                  <a:pt x="2096" y="16157"/>
                </a:lnTo>
                <a:lnTo>
                  <a:pt x="1945" y="16026"/>
                </a:lnTo>
                <a:lnTo>
                  <a:pt x="1454" y="15652"/>
                </a:lnTo>
                <a:lnTo>
                  <a:pt x="1297" y="15528"/>
                </a:lnTo>
                <a:lnTo>
                  <a:pt x="1146" y="15390"/>
                </a:lnTo>
                <a:lnTo>
                  <a:pt x="1015" y="15252"/>
                </a:lnTo>
                <a:lnTo>
                  <a:pt x="904" y="15095"/>
                </a:lnTo>
                <a:lnTo>
                  <a:pt x="819" y="14931"/>
                </a:lnTo>
                <a:lnTo>
                  <a:pt x="760" y="14734"/>
                </a:lnTo>
                <a:lnTo>
                  <a:pt x="734" y="14531"/>
                </a:lnTo>
                <a:lnTo>
                  <a:pt x="727" y="14321"/>
                </a:lnTo>
                <a:lnTo>
                  <a:pt x="747" y="14098"/>
                </a:lnTo>
                <a:lnTo>
                  <a:pt x="773" y="13875"/>
                </a:lnTo>
                <a:lnTo>
                  <a:pt x="806" y="13652"/>
                </a:lnTo>
                <a:lnTo>
                  <a:pt x="832" y="13430"/>
                </a:lnTo>
                <a:lnTo>
                  <a:pt x="845" y="13207"/>
                </a:lnTo>
                <a:lnTo>
                  <a:pt x="845" y="12990"/>
                </a:lnTo>
                <a:lnTo>
                  <a:pt x="819" y="12787"/>
                </a:lnTo>
                <a:lnTo>
                  <a:pt x="766" y="12584"/>
                </a:lnTo>
                <a:lnTo>
                  <a:pt x="688" y="12393"/>
                </a:lnTo>
                <a:lnTo>
                  <a:pt x="589" y="12197"/>
                </a:lnTo>
                <a:lnTo>
                  <a:pt x="478" y="12000"/>
                </a:lnTo>
                <a:lnTo>
                  <a:pt x="360" y="11803"/>
                </a:lnTo>
                <a:lnTo>
                  <a:pt x="249" y="11613"/>
                </a:lnTo>
                <a:lnTo>
                  <a:pt x="151" y="11410"/>
                </a:lnTo>
                <a:lnTo>
                  <a:pt x="72" y="11213"/>
                </a:lnTo>
                <a:lnTo>
                  <a:pt x="20" y="11010"/>
                </a:lnTo>
                <a:lnTo>
                  <a:pt x="0" y="10800"/>
                </a:lnTo>
                <a:lnTo>
                  <a:pt x="20" y="10590"/>
                </a:lnTo>
                <a:lnTo>
                  <a:pt x="72" y="10387"/>
                </a:lnTo>
                <a:lnTo>
                  <a:pt x="151" y="10190"/>
                </a:lnTo>
                <a:lnTo>
                  <a:pt x="249" y="9987"/>
                </a:lnTo>
                <a:lnTo>
                  <a:pt x="360" y="9797"/>
                </a:lnTo>
                <a:lnTo>
                  <a:pt x="478" y="9600"/>
                </a:lnTo>
                <a:lnTo>
                  <a:pt x="589" y="9403"/>
                </a:lnTo>
                <a:lnTo>
                  <a:pt x="688" y="9207"/>
                </a:lnTo>
                <a:lnTo>
                  <a:pt x="766" y="9016"/>
                </a:lnTo>
                <a:lnTo>
                  <a:pt x="819" y="8813"/>
                </a:lnTo>
                <a:lnTo>
                  <a:pt x="845" y="8610"/>
                </a:lnTo>
                <a:lnTo>
                  <a:pt x="845" y="8393"/>
                </a:lnTo>
                <a:lnTo>
                  <a:pt x="832" y="8170"/>
                </a:lnTo>
                <a:lnTo>
                  <a:pt x="806" y="7948"/>
                </a:lnTo>
                <a:lnTo>
                  <a:pt x="773" y="7725"/>
                </a:lnTo>
                <a:lnTo>
                  <a:pt x="747" y="7502"/>
                </a:lnTo>
                <a:lnTo>
                  <a:pt x="727" y="7279"/>
                </a:lnTo>
                <a:lnTo>
                  <a:pt x="734" y="7069"/>
                </a:lnTo>
                <a:lnTo>
                  <a:pt x="760" y="6866"/>
                </a:lnTo>
                <a:lnTo>
                  <a:pt x="819" y="6669"/>
                </a:lnTo>
                <a:lnTo>
                  <a:pt x="904" y="6505"/>
                </a:lnTo>
                <a:lnTo>
                  <a:pt x="1015" y="6348"/>
                </a:lnTo>
                <a:lnTo>
                  <a:pt x="1146" y="6210"/>
                </a:lnTo>
                <a:lnTo>
                  <a:pt x="1297" y="6072"/>
                </a:lnTo>
                <a:lnTo>
                  <a:pt x="1454" y="5948"/>
                </a:lnTo>
                <a:lnTo>
                  <a:pt x="1945" y="5574"/>
                </a:lnTo>
                <a:lnTo>
                  <a:pt x="2096" y="5443"/>
                </a:lnTo>
                <a:lnTo>
                  <a:pt x="2227" y="5292"/>
                </a:lnTo>
                <a:lnTo>
                  <a:pt x="2345" y="5148"/>
                </a:lnTo>
                <a:lnTo>
                  <a:pt x="2436" y="4984"/>
                </a:lnTo>
                <a:lnTo>
                  <a:pt x="2515" y="4807"/>
                </a:lnTo>
                <a:lnTo>
                  <a:pt x="2580" y="4616"/>
                </a:lnTo>
                <a:lnTo>
                  <a:pt x="2639" y="4420"/>
                </a:lnTo>
                <a:lnTo>
                  <a:pt x="2692" y="4223"/>
                </a:lnTo>
                <a:lnTo>
                  <a:pt x="2744" y="4020"/>
                </a:lnTo>
                <a:lnTo>
                  <a:pt x="2803" y="3830"/>
                </a:lnTo>
                <a:lnTo>
                  <a:pt x="2869" y="3639"/>
                </a:lnTo>
                <a:lnTo>
                  <a:pt x="2947" y="3462"/>
                </a:lnTo>
                <a:lnTo>
                  <a:pt x="3045" y="3305"/>
                </a:lnTo>
                <a:lnTo>
                  <a:pt x="3163" y="3161"/>
                </a:lnTo>
                <a:lnTo>
                  <a:pt x="3307" y="3043"/>
                </a:lnTo>
                <a:lnTo>
                  <a:pt x="3465" y="2944"/>
                </a:lnTo>
                <a:lnTo>
                  <a:pt x="3641" y="2866"/>
                </a:lnTo>
                <a:lnTo>
                  <a:pt x="3831" y="2800"/>
                </a:lnTo>
                <a:lnTo>
                  <a:pt x="4021" y="2741"/>
                </a:lnTo>
                <a:lnTo>
                  <a:pt x="4224" y="2689"/>
                </a:lnTo>
                <a:lnTo>
                  <a:pt x="4421" y="2636"/>
                </a:lnTo>
                <a:lnTo>
                  <a:pt x="4617" y="2577"/>
                </a:lnTo>
                <a:lnTo>
                  <a:pt x="4807" y="2511"/>
                </a:lnTo>
                <a:lnTo>
                  <a:pt x="4984" y="2433"/>
                </a:lnTo>
                <a:lnTo>
                  <a:pt x="5148" y="2341"/>
                </a:lnTo>
                <a:lnTo>
                  <a:pt x="5292" y="2223"/>
                </a:lnTo>
                <a:lnTo>
                  <a:pt x="5443" y="2092"/>
                </a:lnTo>
                <a:lnTo>
                  <a:pt x="5574" y="1941"/>
                </a:lnTo>
                <a:lnTo>
                  <a:pt x="5698" y="1784"/>
                </a:lnTo>
                <a:lnTo>
                  <a:pt x="5947" y="1456"/>
                </a:lnTo>
                <a:lnTo>
                  <a:pt x="6071" y="1298"/>
                </a:lnTo>
                <a:lnTo>
                  <a:pt x="6209" y="1148"/>
                </a:lnTo>
                <a:lnTo>
                  <a:pt x="6346" y="1016"/>
                </a:lnTo>
                <a:lnTo>
                  <a:pt x="6504" y="905"/>
                </a:lnTo>
                <a:lnTo>
                  <a:pt x="6667" y="820"/>
                </a:lnTo>
                <a:lnTo>
                  <a:pt x="6864" y="761"/>
                </a:lnTo>
                <a:lnTo>
                  <a:pt x="7067" y="734"/>
                </a:lnTo>
                <a:lnTo>
                  <a:pt x="7276" y="728"/>
                </a:lnTo>
                <a:lnTo>
                  <a:pt x="7499" y="748"/>
                </a:lnTo>
                <a:lnTo>
                  <a:pt x="7722" y="774"/>
                </a:lnTo>
                <a:lnTo>
                  <a:pt x="7944" y="807"/>
                </a:lnTo>
                <a:lnTo>
                  <a:pt x="8167" y="833"/>
                </a:lnTo>
                <a:lnTo>
                  <a:pt x="8390" y="846"/>
                </a:lnTo>
                <a:lnTo>
                  <a:pt x="8606" y="846"/>
                </a:lnTo>
                <a:lnTo>
                  <a:pt x="8809" y="820"/>
                </a:lnTo>
                <a:lnTo>
                  <a:pt x="9012" y="767"/>
                </a:lnTo>
                <a:lnTo>
                  <a:pt x="9208" y="689"/>
                </a:lnTo>
                <a:lnTo>
                  <a:pt x="9601" y="479"/>
                </a:lnTo>
                <a:lnTo>
                  <a:pt x="9798" y="361"/>
                </a:lnTo>
                <a:lnTo>
                  <a:pt x="9988" y="249"/>
                </a:lnTo>
                <a:lnTo>
                  <a:pt x="10191" y="151"/>
                </a:lnTo>
                <a:lnTo>
                  <a:pt x="10387" y="72"/>
                </a:lnTo>
                <a:lnTo>
                  <a:pt x="10590" y="20"/>
                </a:lnTo>
                <a:lnTo>
                  <a:pt x="10800" y="0"/>
                </a:lnTo>
                <a:close/>
              </a:path>
            </a:pathLst>
          </a:custGeom>
          <a:solidFill>
            <a:srgbClr val="E2DFCC"/>
          </a:solidFill>
          <a:ln w="12700">
            <a:miter lim="400000"/>
          </a:ln>
        </p:spPr>
        <p:txBody>
          <a:bodyPr lIns="45719" rIns="45719"/>
          <a:lstStyle/>
          <a:p>
            <a:pPr/>
          </a:p>
        </p:txBody>
      </p:sp>
      <p:sp>
        <p:nvSpPr>
          <p:cNvPr id="200" name="Rectangle 34"/>
          <p:cNvSpPr/>
          <p:nvPr/>
        </p:nvSpPr>
        <p:spPr>
          <a:xfrm>
            <a:off x="0" y="0"/>
            <a:ext cx="283464" cy="6858000"/>
          </a:xfrm>
          <a:prstGeom prst="rect">
            <a:avLst/>
          </a:prstGeom>
          <a:solidFill>
            <a:srgbClr val="455F51"/>
          </a:solidFill>
          <a:ln w="12700">
            <a:miter lim="400000"/>
          </a:ln>
        </p:spPr>
        <p:txBody>
          <a:bodyPr lIns="45719" rIns="45719"/>
          <a:lstStyle/>
          <a:p>
            <a:pPr/>
          </a:p>
        </p:txBody>
      </p:sp>
      <p:sp>
        <p:nvSpPr>
          <p:cNvPr id="201" name="Rectangle 36"/>
          <p:cNvSpPr/>
          <p:nvPr/>
        </p:nvSpPr>
        <p:spPr>
          <a:xfrm>
            <a:off x="-1" y="0"/>
            <a:ext cx="12192001" cy="68580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02" name="TextBox 4"/>
          <p:cNvSpPr txBox="1"/>
          <p:nvPr/>
        </p:nvSpPr>
        <p:spPr>
          <a:xfrm>
            <a:off x="1421142" y="3176833"/>
            <a:ext cx="10226980" cy="258153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defTabSz="914400">
              <a:lnSpc>
                <a:spcPct val="90000"/>
              </a:lnSpc>
              <a:spcBef>
                <a:spcPts val="600"/>
              </a:spcBef>
              <a:defRPr cap="all" spc="800" sz="7500">
                <a:solidFill>
                  <a:srgbClr val="455F51"/>
                </a:solidFill>
                <a:latin typeface="Impact"/>
                <a:ea typeface="Impact"/>
                <a:cs typeface="Impact"/>
                <a:sym typeface="Impact"/>
              </a:defRPr>
            </a:lvl1pPr>
          </a:lstStyle>
          <a:p>
            <a:pPr/>
            <a:r>
              <a:t>Do you see ANYTHING in this pond scum?</a:t>
            </a:r>
          </a:p>
        </p:txBody>
      </p:sp>
      <p:pic>
        <p:nvPicPr>
          <p:cNvPr id="203" name="Picture 3" descr="Picture 3"/>
          <p:cNvPicPr>
            <a:picLocks noChangeAspect="1"/>
          </p:cNvPicPr>
          <p:nvPr/>
        </p:nvPicPr>
        <p:blipFill>
          <a:blip r:embed="rId2">
            <a:extLst/>
          </a:blip>
          <a:stretch>
            <a:fillRect/>
          </a:stretch>
        </p:blipFill>
        <p:spPr>
          <a:xfrm>
            <a:off x="1" y="9"/>
            <a:ext cx="12192001" cy="2828484"/>
          </a:xfrm>
          <a:prstGeom prst="rect">
            <a:avLst/>
          </a:prstGeom>
          <a:ln w="12700">
            <a:miter lim="400000"/>
          </a:ln>
        </p:spPr>
      </p:pic>
      <p:sp>
        <p:nvSpPr>
          <p:cNvPr id="204" name="Rectangle 38"/>
          <p:cNvSpPr/>
          <p:nvPr/>
        </p:nvSpPr>
        <p:spPr>
          <a:xfrm>
            <a:off x="283464" y="2828492"/>
            <a:ext cx="11908536" cy="79376"/>
          </a:xfrm>
          <a:prstGeom prst="rect">
            <a:avLst/>
          </a:prstGeom>
          <a:solidFill>
            <a:srgbClr val="E2DFCC"/>
          </a:solidFill>
          <a:ln w="12700">
            <a:miter lim="400000"/>
          </a:ln>
        </p:spPr>
        <p:txBody>
          <a:bodyPr lIns="45719" rIns="45719" anchor="ctr"/>
          <a:lstStyle/>
          <a:p>
            <a:pPr algn="ctr"/>
          </a:p>
        </p:txBody>
      </p:sp>
      <p:sp>
        <p:nvSpPr>
          <p:cNvPr id="205" name="Freeform 6"/>
          <p:cNvSpPr/>
          <p:nvPr/>
        </p:nvSpPr>
        <p:spPr>
          <a:xfrm>
            <a:off x="0" y="0"/>
            <a:ext cx="885826"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303" y="0"/>
                </a:lnTo>
                <a:lnTo>
                  <a:pt x="17342" y="215"/>
                </a:lnTo>
                <a:lnTo>
                  <a:pt x="17535" y="405"/>
                </a:lnTo>
                <a:lnTo>
                  <a:pt x="17806" y="570"/>
                </a:lnTo>
                <a:lnTo>
                  <a:pt x="18155" y="715"/>
                </a:lnTo>
                <a:lnTo>
                  <a:pt x="18542" y="845"/>
                </a:lnTo>
                <a:lnTo>
                  <a:pt x="19006" y="960"/>
                </a:lnTo>
                <a:lnTo>
                  <a:pt x="19935" y="1200"/>
                </a:lnTo>
                <a:lnTo>
                  <a:pt x="20323" y="1315"/>
                </a:lnTo>
                <a:lnTo>
                  <a:pt x="20710" y="1445"/>
                </a:lnTo>
                <a:lnTo>
                  <a:pt x="21097" y="1590"/>
                </a:lnTo>
                <a:lnTo>
                  <a:pt x="21368" y="1755"/>
                </a:lnTo>
                <a:lnTo>
                  <a:pt x="21523" y="1945"/>
                </a:lnTo>
                <a:lnTo>
                  <a:pt x="21600" y="2160"/>
                </a:lnTo>
                <a:lnTo>
                  <a:pt x="21523" y="2375"/>
                </a:lnTo>
                <a:lnTo>
                  <a:pt x="21368" y="2565"/>
                </a:lnTo>
                <a:lnTo>
                  <a:pt x="21097" y="2730"/>
                </a:lnTo>
                <a:lnTo>
                  <a:pt x="20710" y="2875"/>
                </a:lnTo>
                <a:lnTo>
                  <a:pt x="20323" y="3005"/>
                </a:lnTo>
                <a:lnTo>
                  <a:pt x="19935" y="3120"/>
                </a:lnTo>
                <a:lnTo>
                  <a:pt x="19006" y="3360"/>
                </a:lnTo>
                <a:lnTo>
                  <a:pt x="18542" y="3475"/>
                </a:lnTo>
                <a:lnTo>
                  <a:pt x="18155" y="3605"/>
                </a:lnTo>
                <a:lnTo>
                  <a:pt x="17806" y="3750"/>
                </a:lnTo>
                <a:lnTo>
                  <a:pt x="17535" y="3915"/>
                </a:lnTo>
                <a:lnTo>
                  <a:pt x="17342" y="4105"/>
                </a:lnTo>
                <a:lnTo>
                  <a:pt x="17303" y="4320"/>
                </a:lnTo>
                <a:lnTo>
                  <a:pt x="17342" y="4535"/>
                </a:lnTo>
                <a:lnTo>
                  <a:pt x="17535" y="4725"/>
                </a:lnTo>
                <a:lnTo>
                  <a:pt x="17806" y="4890"/>
                </a:lnTo>
                <a:lnTo>
                  <a:pt x="18155" y="5035"/>
                </a:lnTo>
                <a:lnTo>
                  <a:pt x="18542" y="5165"/>
                </a:lnTo>
                <a:lnTo>
                  <a:pt x="19006" y="5280"/>
                </a:lnTo>
                <a:lnTo>
                  <a:pt x="19935" y="5520"/>
                </a:lnTo>
                <a:lnTo>
                  <a:pt x="20323" y="5635"/>
                </a:lnTo>
                <a:lnTo>
                  <a:pt x="20710" y="5765"/>
                </a:lnTo>
                <a:lnTo>
                  <a:pt x="21097" y="5910"/>
                </a:lnTo>
                <a:lnTo>
                  <a:pt x="21368" y="6075"/>
                </a:lnTo>
                <a:lnTo>
                  <a:pt x="21523" y="6265"/>
                </a:lnTo>
                <a:lnTo>
                  <a:pt x="21600" y="6480"/>
                </a:lnTo>
                <a:lnTo>
                  <a:pt x="21523" y="6695"/>
                </a:lnTo>
                <a:lnTo>
                  <a:pt x="21368" y="6885"/>
                </a:lnTo>
                <a:lnTo>
                  <a:pt x="21097" y="7050"/>
                </a:lnTo>
                <a:lnTo>
                  <a:pt x="20710" y="7195"/>
                </a:lnTo>
                <a:lnTo>
                  <a:pt x="20323" y="7325"/>
                </a:lnTo>
                <a:lnTo>
                  <a:pt x="19935" y="7440"/>
                </a:lnTo>
                <a:lnTo>
                  <a:pt x="19006" y="7680"/>
                </a:lnTo>
                <a:lnTo>
                  <a:pt x="18542" y="7795"/>
                </a:lnTo>
                <a:lnTo>
                  <a:pt x="18155" y="7925"/>
                </a:lnTo>
                <a:lnTo>
                  <a:pt x="17806" y="8070"/>
                </a:lnTo>
                <a:lnTo>
                  <a:pt x="17535" y="8235"/>
                </a:lnTo>
                <a:lnTo>
                  <a:pt x="17342" y="8425"/>
                </a:lnTo>
                <a:lnTo>
                  <a:pt x="17303" y="8640"/>
                </a:lnTo>
                <a:lnTo>
                  <a:pt x="17342" y="8855"/>
                </a:lnTo>
                <a:lnTo>
                  <a:pt x="17535" y="9045"/>
                </a:lnTo>
                <a:lnTo>
                  <a:pt x="17806" y="9210"/>
                </a:lnTo>
                <a:lnTo>
                  <a:pt x="18155" y="9355"/>
                </a:lnTo>
                <a:lnTo>
                  <a:pt x="18542" y="9485"/>
                </a:lnTo>
                <a:lnTo>
                  <a:pt x="19006" y="9600"/>
                </a:lnTo>
                <a:lnTo>
                  <a:pt x="19935" y="9840"/>
                </a:lnTo>
                <a:lnTo>
                  <a:pt x="20323" y="9955"/>
                </a:lnTo>
                <a:lnTo>
                  <a:pt x="20710" y="10085"/>
                </a:lnTo>
                <a:lnTo>
                  <a:pt x="21097" y="10230"/>
                </a:lnTo>
                <a:lnTo>
                  <a:pt x="21368" y="10395"/>
                </a:lnTo>
                <a:lnTo>
                  <a:pt x="21523" y="10585"/>
                </a:lnTo>
                <a:lnTo>
                  <a:pt x="21600" y="10795"/>
                </a:lnTo>
                <a:lnTo>
                  <a:pt x="21523" y="11015"/>
                </a:lnTo>
                <a:lnTo>
                  <a:pt x="21368" y="11205"/>
                </a:lnTo>
                <a:lnTo>
                  <a:pt x="21097" y="11370"/>
                </a:lnTo>
                <a:lnTo>
                  <a:pt x="20710" y="11515"/>
                </a:lnTo>
                <a:lnTo>
                  <a:pt x="20323" y="11645"/>
                </a:lnTo>
                <a:lnTo>
                  <a:pt x="19935" y="11760"/>
                </a:lnTo>
                <a:lnTo>
                  <a:pt x="19006" y="12000"/>
                </a:lnTo>
                <a:lnTo>
                  <a:pt x="18542" y="12115"/>
                </a:lnTo>
                <a:lnTo>
                  <a:pt x="18155" y="12245"/>
                </a:lnTo>
                <a:lnTo>
                  <a:pt x="17806" y="12390"/>
                </a:lnTo>
                <a:lnTo>
                  <a:pt x="17535" y="12555"/>
                </a:lnTo>
                <a:lnTo>
                  <a:pt x="17342" y="12745"/>
                </a:lnTo>
                <a:lnTo>
                  <a:pt x="17303" y="12960"/>
                </a:lnTo>
                <a:lnTo>
                  <a:pt x="17342" y="13175"/>
                </a:lnTo>
                <a:lnTo>
                  <a:pt x="17535" y="13365"/>
                </a:lnTo>
                <a:lnTo>
                  <a:pt x="17806" y="13530"/>
                </a:lnTo>
                <a:lnTo>
                  <a:pt x="18155" y="13675"/>
                </a:lnTo>
                <a:lnTo>
                  <a:pt x="18542" y="13805"/>
                </a:lnTo>
                <a:lnTo>
                  <a:pt x="19006" y="13920"/>
                </a:lnTo>
                <a:lnTo>
                  <a:pt x="19935" y="14160"/>
                </a:lnTo>
                <a:lnTo>
                  <a:pt x="20323" y="14275"/>
                </a:lnTo>
                <a:lnTo>
                  <a:pt x="20710" y="14405"/>
                </a:lnTo>
                <a:lnTo>
                  <a:pt x="21097" y="14550"/>
                </a:lnTo>
                <a:lnTo>
                  <a:pt x="21368" y="14715"/>
                </a:lnTo>
                <a:lnTo>
                  <a:pt x="21523" y="14905"/>
                </a:lnTo>
                <a:lnTo>
                  <a:pt x="21600" y="15120"/>
                </a:lnTo>
                <a:lnTo>
                  <a:pt x="21523" y="15335"/>
                </a:lnTo>
                <a:lnTo>
                  <a:pt x="21368" y="15525"/>
                </a:lnTo>
                <a:lnTo>
                  <a:pt x="21097" y="15690"/>
                </a:lnTo>
                <a:lnTo>
                  <a:pt x="20710" y="15835"/>
                </a:lnTo>
                <a:lnTo>
                  <a:pt x="20323" y="15965"/>
                </a:lnTo>
                <a:lnTo>
                  <a:pt x="19935" y="16080"/>
                </a:lnTo>
                <a:lnTo>
                  <a:pt x="19006" y="16320"/>
                </a:lnTo>
                <a:lnTo>
                  <a:pt x="18542" y="16435"/>
                </a:lnTo>
                <a:lnTo>
                  <a:pt x="18155" y="16565"/>
                </a:lnTo>
                <a:lnTo>
                  <a:pt x="17806" y="16710"/>
                </a:lnTo>
                <a:lnTo>
                  <a:pt x="17535" y="16875"/>
                </a:lnTo>
                <a:lnTo>
                  <a:pt x="17342" y="17065"/>
                </a:lnTo>
                <a:lnTo>
                  <a:pt x="17303" y="17280"/>
                </a:lnTo>
                <a:lnTo>
                  <a:pt x="17342" y="17495"/>
                </a:lnTo>
                <a:lnTo>
                  <a:pt x="17535" y="17685"/>
                </a:lnTo>
                <a:lnTo>
                  <a:pt x="17806" y="17850"/>
                </a:lnTo>
                <a:lnTo>
                  <a:pt x="18155" y="17995"/>
                </a:lnTo>
                <a:lnTo>
                  <a:pt x="18542" y="18125"/>
                </a:lnTo>
                <a:lnTo>
                  <a:pt x="19006" y="18240"/>
                </a:lnTo>
                <a:lnTo>
                  <a:pt x="19935" y="18480"/>
                </a:lnTo>
                <a:lnTo>
                  <a:pt x="20323" y="18595"/>
                </a:lnTo>
                <a:lnTo>
                  <a:pt x="20710" y="18725"/>
                </a:lnTo>
                <a:lnTo>
                  <a:pt x="21097" y="18870"/>
                </a:lnTo>
                <a:lnTo>
                  <a:pt x="21368" y="19035"/>
                </a:lnTo>
                <a:lnTo>
                  <a:pt x="21523" y="19225"/>
                </a:lnTo>
                <a:lnTo>
                  <a:pt x="21600" y="19440"/>
                </a:lnTo>
                <a:lnTo>
                  <a:pt x="21523" y="19655"/>
                </a:lnTo>
                <a:lnTo>
                  <a:pt x="21368" y="19845"/>
                </a:lnTo>
                <a:lnTo>
                  <a:pt x="21097" y="20010"/>
                </a:lnTo>
                <a:lnTo>
                  <a:pt x="20710" y="20155"/>
                </a:lnTo>
                <a:lnTo>
                  <a:pt x="20323" y="20285"/>
                </a:lnTo>
                <a:lnTo>
                  <a:pt x="19935" y="20400"/>
                </a:lnTo>
                <a:lnTo>
                  <a:pt x="19006" y="20640"/>
                </a:lnTo>
                <a:lnTo>
                  <a:pt x="18542" y="20755"/>
                </a:lnTo>
                <a:lnTo>
                  <a:pt x="18155" y="20885"/>
                </a:lnTo>
                <a:lnTo>
                  <a:pt x="17806" y="21030"/>
                </a:lnTo>
                <a:lnTo>
                  <a:pt x="17535" y="21195"/>
                </a:lnTo>
                <a:lnTo>
                  <a:pt x="17342" y="21385"/>
                </a:lnTo>
                <a:lnTo>
                  <a:pt x="17303" y="21600"/>
                </a:lnTo>
                <a:lnTo>
                  <a:pt x="0" y="21600"/>
                </a:lnTo>
                <a:lnTo>
                  <a:pt x="0" y="0"/>
                </a:lnTo>
                <a:close/>
              </a:path>
            </a:pathLst>
          </a:custGeom>
          <a:solidFill>
            <a:srgbClr val="455F51"/>
          </a:solid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50000">
              <a:srgbClr val="FFFFFF"/>
            </a:gs>
            <a:gs pos="100000">
              <a:srgbClr val="AB7B5E"/>
            </a:gs>
          </a:gsLst>
          <a:lin ang="2520000" scaled="0"/>
        </a:gradFill>
      </p:bgPr>
    </p:bg>
    <p:spTree>
      <p:nvGrpSpPr>
        <p:cNvPr id="1" name=""/>
        <p:cNvGrpSpPr/>
        <p:nvPr/>
      </p:nvGrpSpPr>
      <p:grpSpPr>
        <a:xfrm>
          <a:off x="0" y="0"/>
          <a:ext cx="0" cy="0"/>
          <a:chOff x="0" y="0"/>
          <a:chExt cx="0" cy="0"/>
        </a:xfrm>
      </p:grpSpPr>
      <p:pic>
        <p:nvPicPr>
          <p:cNvPr id="207" name="Picture 5" descr="Picture 5"/>
          <p:cNvPicPr>
            <a:picLocks noChangeAspect="1"/>
          </p:cNvPicPr>
          <p:nvPr/>
        </p:nvPicPr>
        <p:blipFill>
          <a:blip r:embed="rId2">
            <a:extLst/>
          </a:blip>
          <a:stretch>
            <a:fillRect/>
          </a:stretch>
        </p:blipFill>
        <p:spPr>
          <a:xfrm rot="5400000">
            <a:off x="6976477" y="1303019"/>
            <a:ext cx="5669281" cy="4251961"/>
          </a:xfrm>
          <a:prstGeom prst="rect">
            <a:avLst/>
          </a:prstGeom>
          <a:ln w="12700">
            <a:miter lim="400000"/>
          </a:ln>
        </p:spPr>
      </p:pic>
      <p:sp>
        <p:nvSpPr>
          <p:cNvPr id="208" name="TextBox 6"/>
          <p:cNvSpPr txBox="1"/>
          <p:nvPr/>
        </p:nvSpPr>
        <p:spPr>
          <a:xfrm>
            <a:off x="908536" y="750388"/>
            <a:ext cx="6037387" cy="6073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p>
          <a:p>
            <a:pPr>
              <a:defRPr sz="2800"/>
            </a:pPr>
          </a:p>
          <a:p>
            <a:pPr>
              <a:defRPr sz="2800"/>
            </a:pPr>
            <a:r>
              <a:t>The frogs outside are very loud right now. Frogs only croak when they are mating. The male frogs croak to attract females and to warn other males to stay away. </a:t>
            </a:r>
          </a:p>
          <a:p>
            <a:pPr>
              <a:defRPr sz="2800"/>
            </a:pPr>
          </a:p>
          <a:p>
            <a:pPr>
              <a:defRPr sz="2800"/>
            </a:pPr>
            <a:r>
              <a:t>Some female frogs make sounds but it is</a:t>
            </a:r>
          </a:p>
          <a:p>
            <a:pPr>
              <a:defRPr sz="2800"/>
            </a:pPr>
            <a:r>
              <a:t>mostly the males we hear.  When the females make noise it is a much softer noise than the male croaking sound.</a:t>
            </a:r>
          </a:p>
        </p:txBody>
      </p:sp>
      <p:pic>
        <p:nvPicPr>
          <p:cNvPr id="209" name="Graphic 10" descr="Graphic 10"/>
          <p:cNvPicPr>
            <a:picLocks noChangeAspect="1"/>
          </p:cNvPicPr>
          <p:nvPr/>
        </p:nvPicPr>
        <p:blipFill>
          <a:blip r:embed="rId3">
            <a:extLst/>
          </a:blip>
          <a:stretch>
            <a:fillRect/>
          </a:stretch>
        </p:blipFill>
        <p:spPr>
          <a:xfrm rot="13867460">
            <a:off x="6108541" y="1479758"/>
            <a:ext cx="1476848" cy="1095102"/>
          </a:xfrm>
          <a:prstGeom prst="rect">
            <a:avLst/>
          </a:prstGeom>
          <a:ln w="12700">
            <a:miter lim="400000"/>
          </a:ln>
        </p:spPr>
      </p:pic>
      <p:sp>
        <p:nvSpPr>
          <p:cNvPr id="210" name="TextBox 11"/>
          <p:cNvSpPr txBox="1"/>
          <p:nvPr/>
        </p:nvSpPr>
        <p:spPr>
          <a:xfrm>
            <a:off x="254902" y="750388"/>
            <a:ext cx="7679278" cy="95504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vl1pPr>
          </a:lstStyle>
          <a:p>
            <a:pPr/>
            <a:r>
              <a:t>THIS FROG WAS PEEKING OUT OF THE MUCK</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212" name="Freeform 6"/>
          <p:cNvSpPr/>
          <p:nvPr/>
        </p:nvSpPr>
        <p:spPr>
          <a:xfrm>
            <a:off x="3557015" y="630936"/>
            <a:ext cx="5235576" cy="5229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010" y="20"/>
                </a:lnTo>
                <a:lnTo>
                  <a:pt x="11213" y="72"/>
                </a:lnTo>
                <a:lnTo>
                  <a:pt x="11409" y="151"/>
                </a:lnTo>
                <a:lnTo>
                  <a:pt x="11612" y="249"/>
                </a:lnTo>
                <a:lnTo>
                  <a:pt x="11802" y="361"/>
                </a:lnTo>
                <a:lnTo>
                  <a:pt x="11999" y="479"/>
                </a:lnTo>
                <a:lnTo>
                  <a:pt x="12392" y="689"/>
                </a:lnTo>
                <a:lnTo>
                  <a:pt x="12581" y="767"/>
                </a:lnTo>
                <a:lnTo>
                  <a:pt x="12791" y="820"/>
                </a:lnTo>
                <a:lnTo>
                  <a:pt x="12994" y="846"/>
                </a:lnTo>
                <a:lnTo>
                  <a:pt x="13210" y="846"/>
                </a:lnTo>
                <a:lnTo>
                  <a:pt x="13433" y="833"/>
                </a:lnTo>
                <a:lnTo>
                  <a:pt x="13656" y="807"/>
                </a:lnTo>
                <a:lnTo>
                  <a:pt x="13878" y="774"/>
                </a:lnTo>
                <a:lnTo>
                  <a:pt x="14101" y="748"/>
                </a:lnTo>
                <a:lnTo>
                  <a:pt x="14324" y="728"/>
                </a:lnTo>
                <a:lnTo>
                  <a:pt x="14533" y="734"/>
                </a:lnTo>
                <a:lnTo>
                  <a:pt x="14736" y="761"/>
                </a:lnTo>
                <a:lnTo>
                  <a:pt x="14933" y="820"/>
                </a:lnTo>
                <a:lnTo>
                  <a:pt x="15096" y="905"/>
                </a:lnTo>
                <a:lnTo>
                  <a:pt x="15254" y="1016"/>
                </a:lnTo>
                <a:lnTo>
                  <a:pt x="15391" y="1148"/>
                </a:lnTo>
                <a:lnTo>
                  <a:pt x="15529" y="1298"/>
                </a:lnTo>
                <a:lnTo>
                  <a:pt x="15653" y="1456"/>
                </a:lnTo>
                <a:lnTo>
                  <a:pt x="15902" y="1784"/>
                </a:lnTo>
                <a:lnTo>
                  <a:pt x="16026" y="1941"/>
                </a:lnTo>
                <a:lnTo>
                  <a:pt x="16157" y="2092"/>
                </a:lnTo>
                <a:lnTo>
                  <a:pt x="16308" y="2223"/>
                </a:lnTo>
                <a:lnTo>
                  <a:pt x="16452" y="2341"/>
                </a:lnTo>
                <a:lnTo>
                  <a:pt x="16616" y="2433"/>
                </a:lnTo>
                <a:lnTo>
                  <a:pt x="16793" y="2511"/>
                </a:lnTo>
                <a:lnTo>
                  <a:pt x="16983" y="2577"/>
                </a:lnTo>
                <a:lnTo>
                  <a:pt x="17179" y="2636"/>
                </a:lnTo>
                <a:lnTo>
                  <a:pt x="17376" y="2689"/>
                </a:lnTo>
                <a:lnTo>
                  <a:pt x="17579" y="2741"/>
                </a:lnTo>
                <a:lnTo>
                  <a:pt x="17769" y="2800"/>
                </a:lnTo>
                <a:lnTo>
                  <a:pt x="17959" y="2866"/>
                </a:lnTo>
                <a:lnTo>
                  <a:pt x="18135" y="2944"/>
                </a:lnTo>
                <a:lnTo>
                  <a:pt x="18293" y="3043"/>
                </a:lnTo>
                <a:lnTo>
                  <a:pt x="18437" y="3161"/>
                </a:lnTo>
                <a:lnTo>
                  <a:pt x="18555" y="3305"/>
                </a:lnTo>
                <a:lnTo>
                  <a:pt x="18653" y="3462"/>
                </a:lnTo>
                <a:lnTo>
                  <a:pt x="18731" y="3639"/>
                </a:lnTo>
                <a:lnTo>
                  <a:pt x="18797" y="3830"/>
                </a:lnTo>
                <a:lnTo>
                  <a:pt x="18856" y="4020"/>
                </a:lnTo>
                <a:lnTo>
                  <a:pt x="18908" y="4223"/>
                </a:lnTo>
                <a:lnTo>
                  <a:pt x="18961" y="4420"/>
                </a:lnTo>
                <a:lnTo>
                  <a:pt x="19020" y="4616"/>
                </a:lnTo>
                <a:lnTo>
                  <a:pt x="19085" y="4807"/>
                </a:lnTo>
                <a:lnTo>
                  <a:pt x="19164" y="4984"/>
                </a:lnTo>
                <a:lnTo>
                  <a:pt x="19255" y="5148"/>
                </a:lnTo>
                <a:lnTo>
                  <a:pt x="19373" y="5292"/>
                </a:lnTo>
                <a:lnTo>
                  <a:pt x="19504" y="5443"/>
                </a:lnTo>
                <a:lnTo>
                  <a:pt x="19655" y="5574"/>
                </a:lnTo>
                <a:lnTo>
                  <a:pt x="19812" y="5698"/>
                </a:lnTo>
                <a:lnTo>
                  <a:pt x="19982" y="5823"/>
                </a:lnTo>
                <a:lnTo>
                  <a:pt x="20146" y="5948"/>
                </a:lnTo>
                <a:lnTo>
                  <a:pt x="20303" y="6072"/>
                </a:lnTo>
                <a:lnTo>
                  <a:pt x="20454" y="6210"/>
                </a:lnTo>
                <a:lnTo>
                  <a:pt x="20585" y="6348"/>
                </a:lnTo>
                <a:lnTo>
                  <a:pt x="20696" y="6505"/>
                </a:lnTo>
                <a:lnTo>
                  <a:pt x="20781" y="6669"/>
                </a:lnTo>
                <a:lnTo>
                  <a:pt x="20840" y="6866"/>
                </a:lnTo>
                <a:lnTo>
                  <a:pt x="20866" y="7069"/>
                </a:lnTo>
                <a:lnTo>
                  <a:pt x="20873" y="7279"/>
                </a:lnTo>
                <a:lnTo>
                  <a:pt x="20853" y="7502"/>
                </a:lnTo>
                <a:lnTo>
                  <a:pt x="20827" y="7725"/>
                </a:lnTo>
                <a:lnTo>
                  <a:pt x="20794" y="7948"/>
                </a:lnTo>
                <a:lnTo>
                  <a:pt x="20768" y="8170"/>
                </a:lnTo>
                <a:lnTo>
                  <a:pt x="20755" y="8393"/>
                </a:lnTo>
                <a:lnTo>
                  <a:pt x="20755" y="8610"/>
                </a:lnTo>
                <a:lnTo>
                  <a:pt x="20781" y="8813"/>
                </a:lnTo>
                <a:lnTo>
                  <a:pt x="20834" y="9016"/>
                </a:lnTo>
                <a:lnTo>
                  <a:pt x="20912" y="9207"/>
                </a:lnTo>
                <a:lnTo>
                  <a:pt x="21122" y="9600"/>
                </a:lnTo>
                <a:lnTo>
                  <a:pt x="21240" y="9797"/>
                </a:lnTo>
                <a:lnTo>
                  <a:pt x="21351" y="9987"/>
                </a:lnTo>
                <a:lnTo>
                  <a:pt x="21449" y="10190"/>
                </a:lnTo>
                <a:lnTo>
                  <a:pt x="21528" y="10387"/>
                </a:lnTo>
                <a:lnTo>
                  <a:pt x="21580" y="10590"/>
                </a:lnTo>
                <a:lnTo>
                  <a:pt x="21600" y="10800"/>
                </a:lnTo>
                <a:lnTo>
                  <a:pt x="21580" y="11010"/>
                </a:lnTo>
                <a:lnTo>
                  <a:pt x="21528" y="11213"/>
                </a:lnTo>
                <a:lnTo>
                  <a:pt x="21449" y="11410"/>
                </a:lnTo>
                <a:lnTo>
                  <a:pt x="21351" y="11613"/>
                </a:lnTo>
                <a:lnTo>
                  <a:pt x="21240" y="11803"/>
                </a:lnTo>
                <a:lnTo>
                  <a:pt x="21122" y="12000"/>
                </a:lnTo>
                <a:lnTo>
                  <a:pt x="20912" y="12393"/>
                </a:lnTo>
                <a:lnTo>
                  <a:pt x="20834" y="12584"/>
                </a:lnTo>
                <a:lnTo>
                  <a:pt x="20781" y="12787"/>
                </a:lnTo>
                <a:lnTo>
                  <a:pt x="20755" y="12990"/>
                </a:lnTo>
                <a:lnTo>
                  <a:pt x="20755" y="13207"/>
                </a:lnTo>
                <a:lnTo>
                  <a:pt x="20768" y="13430"/>
                </a:lnTo>
                <a:lnTo>
                  <a:pt x="20794" y="13652"/>
                </a:lnTo>
                <a:lnTo>
                  <a:pt x="20827" y="13875"/>
                </a:lnTo>
                <a:lnTo>
                  <a:pt x="20853" y="14098"/>
                </a:lnTo>
                <a:lnTo>
                  <a:pt x="20873" y="14321"/>
                </a:lnTo>
                <a:lnTo>
                  <a:pt x="20866" y="14531"/>
                </a:lnTo>
                <a:lnTo>
                  <a:pt x="20840" y="14734"/>
                </a:lnTo>
                <a:lnTo>
                  <a:pt x="20781" y="14931"/>
                </a:lnTo>
                <a:lnTo>
                  <a:pt x="20696" y="15095"/>
                </a:lnTo>
                <a:lnTo>
                  <a:pt x="20585" y="15252"/>
                </a:lnTo>
                <a:lnTo>
                  <a:pt x="20454" y="15390"/>
                </a:lnTo>
                <a:lnTo>
                  <a:pt x="20303" y="15528"/>
                </a:lnTo>
                <a:lnTo>
                  <a:pt x="20146" y="15652"/>
                </a:lnTo>
                <a:lnTo>
                  <a:pt x="19982" y="15777"/>
                </a:lnTo>
                <a:lnTo>
                  <a:pt x="19812" y="15902"/>
                </a:lnTo>
                <a:lnTo>
                  <a:pt x="19655" y="16026"/>
                </a:lnTo>
                <a:lnTo>
                  <a:pt x="19504" y="16157"/>
                </a:lnTo>
                <a:lnTo>
                  <a:pt x="19373" y="16308"/>
                </a:lnTo>
                <a:lnTo>
                  <a:pt x="19255" y="16452"/>
                </a:lnTo>
                <a:lnTo>
                  <a:pt x="19164" y="16616"/>
                </a:lnTo>
                <a:lnTo>
                  <a:pt x="19085" y="16793"/>
                </a:lnTo>
                <a:lnTo>
                  <a:pt x="19020" y="16984"/>
                </a:lnTo>
                <a:lnTo>
                  <a:pt x="18961" y="17180"/>
                </a:lnTo>
                <a:lnTo>
                  <a:pt x="18908" y="17377"/>
                </a:lnTo>
                <a:lnTo>
                  <a:pt x="18856" y="17580"/>
                </a:lnTo>
                <a:lnTo>
                  <a:pt x="18797" y="17770"/>
                </a:lnTo>
                <a:lnTo>
                  <a:pt x="18731" y="17961"/>
                </a:lnTo>
                <a:lnTo>
                  <a:pt x="18653" y="18138"/>
                </a:lnTo>
                <a:lnTo>
                  <a:pt x="18555" y="18295"/>
                </a:lnTo>
                <a:lnTo>
                  <a:pt x="18437" y="18439"/>
                </a:lnTo>
                <a:lnTo>
                  <a:pt x="18293" y="18557"/>
                </a:lnTo>
                <a:lnTo>
                  <a:pt x="18135" y="18656"/>
                </a:lnTo>
                <a:lnTo>
                  <a:pt x="17959" y="18734"/>
                </a:lnTo>
                <a:lnTo>
                  <a:pt x="17769" y="18800"/>
                </a:lnTo>
                <a:lnTo>
                  <a:pt x="17579" y="18859"/>
                </a:lnTo>
                <a:lnTo>
                  <a:pt x="17376" y="18911"/>
                </a:lnTo>
                <a:lnTo>
                  <a:pt x="17179" y="18964"/>
                </a:lnTo>
                <a:lnTo>
                  <a:pt x="16983" y="19023"/>
                </a:lnTo>
                <a:lnTo>
                  <a:pt x="16793" y="19089"/>
                </a:lnTo>
                <a:lnTo>
                  <a:pt x="16616" y="19167"/>
                </a:lnTo>
                <a:lnTo>
                  <a:pt x="16452" y="19259"/>
                </a:lnTo>
                <a:lnTo>
                  <a:pt x="16308" y="19377"/>
                </a:lnTo>
                <a:lnTo>
                  <a:pt x="16157" y="19508"/>
                </a:lnTo>
                <a:lnTo>
                  <a:pt x="16026" y="19659"/>
                </a:lnTo>
                <a:lnTo>
                  <a:pt x="15902" y="19816"/>
                </a:lnTo>
                <a:lnTo>
                  <a:pt x="15653" y="20144"/>
                </a:lnTo>
                <a:lnTo>
                  <a:pt x="15529" y="20302"/>
                </a:lnTo>
                <a:lnTo>
                  <a:pt x="15391" y="20452"/>
                </a:lnTo>
                <a:lnTo>
                  <a:pt x="15254" y="20584"/>
                </a:lnTo>
                <a:lnTo>
                  <a:pt x="15096" y="20695"/>
                </a:lnTo>
                <a:lnTo>
                  <a:pt x="14933" y="20780"/>
                </a:lnTo>
                <a:lnTo>
                  <a:pt x="14736" y="20839"/>
                </a:lnTo>
                <a:lnTo>
                  <a:pt x="14533" y="20866"/>
                </a:lnTo>
                <a:lnTo>
                  <a:pt x="14324" y="20872"/>
                </a:lnTo>
                <a:lnTo>
                  <a:pt x="14101" y="20852"/>
                </a:lnTo>
                <a:lnTo>
                  <a:pt x="13878" y="20826"/>
                </a:lnTo>
                <a:lnTo>
                  <a:pt x="13656" y="20793"/>
                </a:lnTo>
                <a:lnTo>
                  <a:pt x="13433" y="20767"/>
                </a:lnTo>
                <a:lnTo>
                  <a:pt x="13210" y="20754"/>
                </a:lnTo>
                <a:lnTo>
                  <a:pt x="12994" y="20754"/>
                </a:lnTo>
                <a:lnTo>
                  <a:pt x="12791" y="20780"/>
                </a:lnTo>
                <a:lnTo>
                  <a:pt x="12581" y="20833"/>
                </a:lnTo>
                <a:lnTo>
                  <a:pt x="12392" y="20911"/>
                </a:lnTo>
                <a:lnTo>
                  <a:pt x="11999" y="21121"/>
                </a:lnTo>
                <a:lnTo>
                  <a:pt x="11802" y="21239"/>
                </a:lnTo>
                <a:lnTo>
                  <a:pt x="11612" y="21351"/>
                </a:lnTo>
                <a:lnTo>
                  <a:pt x="11409" y="21449"/>
                </a:lnTo>
                <a:lnTo>
                  <a:pt x="11213" y="21528"/>
                </a:lnTo>
                <a:lnTo>
                  <a:pt x="11010" y="21580"/>
                </a:lnTo>
                <a:lnTo>
                  <a:pt x="10800" y="21600"/>
                </a:lnTo>
                <a:lnTo>
                  <a:pt x="10590" y="21580"/>
                </a:lnTo>
                <a:lnTo>
                  <a:pt x="10387" y="21528"/>
                </a:lnTo>
                <a:lnTo>
                  <a:pt x="10191" y="21449"/>
                </a:lnTo>
                <a:lnTo>
                  <a:pt x="9988" y="21351"/>
                </a:lnTo>
                <a:lnTo>
                  <a:pt x="9798" y="21239"/>
                </a:lnTo>
                <a:lnTo>
                  <a:pt x="9601" y="21121"/>
                </a:lnTo>
                <a:lnTo>
                  <a:pt x="9208" y="20911"/>
                </a:lnTo>
                <a:lnTo>
                  <a:pt x="9012" y="20833"/>
                </a:lnTo>
                <a:lnTo>
                  <a:pt x="8809" y="20780"/>
                </a:lnTo>
                <a:lnTo>
                  <a:pt x="8606" y="20754"/>
                </a:lnTo>
                <a:lnTo>
                  <a:pt x="8390" y="20754"/>
                </a:lnTo>
                <a:lnTo>
                  <a:pt x="8167" y="20767"/>
                </a:lnTo>
                <a:lnTo>
                  <a:pt x="7944" y="20793"/>
                </a:lnTo>
                <a:lnTo>
                  <a:pt x="7722" y="20826"/>
                </a:lnTo>
                <a:lnTo>
                  <a:pt x="7499" y="20852"/>
                </a:lnTo>
                <a:lnTo>
                  <a:pt x="7276" y="20872"/>
                </a:lnTo>
                <a:lnTo>
                  <a:pt x="7067" y="20866"/>
                </a:lnTo>
                <a:lnTo>
                  <a:pt x="6864" y="20839"/>
                </a:lnTo>
                <a:lnTo>
                  <a:pt x="6667" y="20780"/>
                </a:lnTo>
                <a:lnTo>
                  <a:pt x="6504" y="20695"/>
                </a:lnTo>
                <a:lnTo>
                  <a:pt x="6346" y="20584"/>
                </a:lnTo>
                <a:lnTo>
                  <a:pt x="6209" y="20452"/>
                </a:lnTo>
                <a:lnTo>
                  <a:pt x="6071" y="20302"/>
                </a:lnTo>
                <a:lnTo>
                  <a:pt x="5947" y="20144"/>
                </a:lnTo>
                <a:lnTo>
                  <a:pt x="5698" y="19816"/>
                </a:lnTo>
                <a:lnTo>
                  <a:pt x="5574" y="19659"/>
                </a:lnTo>
                <a:lnTo>
                  <a:pt x="5443" y="19508"/>
                </a:lnTo>
                <a:lnTo>
                  <a:pt x="5292" y="19377"/>
                </a:lnTo>
                <a:lnTo>
                  <a:pt x="5148" y="19259"/>
                </a:lnTo>
                <a:lnTo>
                  <a:pt x="4984" y="19167"/>
                </a:lnTo>
                <a:lnTo>
                  <a:pt x="4807" y="19089"/>
                </a:lnTo>
                <a:lnTo>
                  <a:pt x="4617" y="19023"/>
                </a:lnTo>
                <a:lnTo>
                  <a:pt x="4421" y="18964"/>
                </a:lnTo>
                <a:lnTo>
                  <a:pt x="4224" y="18911"/>
                </a:lnTo>
                <a:lnTo>
                  <a:pt x="4021" y="18859"/>
                </a:lnTo>
                <a:lnTo>
                  <a:pt x="3831" y="18800"/>
                </a:lnTo>
                <a:lnTo>
                  <a:pt x="3641" y="18734"/>
                </a:lnTo>
                <a:lnTo>
                  <a:pt x="3465" y="18656"/>
                </a:lnTo>
                <a:lnTo>
                  <a:pt x="3307" y="18557"/>
                </a:lnTo>
                <a:lnTo>
                  <a:pt x="3163" y="18439"/>
                </a:lnTo>
                <a:lnTo>
                  <a:pt x="3045" y="18295"/>
                </a:lnTo>
                <a:lnTo>
                  <a:pt x="2947" y="18138"/>
                </a:lnTo>
                <a:lnTo>
                  <a:pt x="2869" y="17961"/>
                </a:lnTo>
                <a:lnTo>
                  <a:pt x="2803" y="17770"/>
                </a:lnTo>
                <a:lnTo>
                  <a:pt x="2744" y="17580"/>
                </a:lnTo>
                <a:lnTo>
                  <a:pt x="2692" y="17377"/>
                </a:lnTo>
                <a:lnTo>
                  <a:pt x="2639" y="17180"/>
                </a:lnTo>
                <a:lnTo>
                  <a:pt x="2580" y="16984"/>
                </a:lnTo>
                <a:lnTo>
                  <a:pt x="2515" y="16793"/>
                </a:lnTo>
                <a:lnTo>
                  <a:pt x="2436" y="16616"/>
                </a:lnTo>
                <a:lnTo>
                  <a:pt x="2345" y="16452"/>
                </a:lnTo>
                <a:lnTo>
                  <a:pt x="2227" y="16308"/>
                </a:lnTo>
                <a:lnTo>
                  <a:pt x="2096" y="16157"/>
                </a:lnTo>
                <a:lnTo>
                  <a:pt x="1945" y="16026"/>
                </a:lnTo>
                <a:lnTo>
                  <a:pt x="1454" y="15652"/>
                </a:lnTo>
                <a:lnTo>
                  <a:pt x="1297" y="15528"/>
                </a:lnTo>
                <a:lnTo>
                  <a:pt x="1146" y="15390"/>
                </a:lnTo>
                <a:lnTo>
                  <a:pt x="1015" y="15252"/>
                </a:lnTo>
                <a:lnTo>
                  <a:pt x="904" y="15095"/>
                </a:lnTo>
                <a:lnTo>
                  <a:pt x="819" y="14931"/>
                </a:lnTo>
                <a:lnTo>
                  <a:pt x="760" y="14734"/>
                </a:lnTo>
                <a:lnTo>
                  <a:pt x="734" y="14531"/>
                </a:lnTo>
                <a:lnTo>
                  <a:pt x="727" y="14321"/>
                </a:lnTo>
                <a:lnTo>
                  <a:pt x="747" y="14098"/>
                </a:lnTo>
                <a:lnTo>
                  <a:pt x="773" y="13875"/>
                </a:lnTo>
                <a:lnTo>
                  <a:pt x="806" y="13652"/>
                </a:lnTo>
                <a:lnTo>
                  <a:pt x="832" y="13430"/>
                </a:lnTo>
                <a:lnTo>
                  <a:pt x="845" y="13207"/>
                </a:lnTo>
                <a:lnTo>
                  <a:pt x="845" y="12990"/>
                </a:lnTo>
                <a:lnTo>
                  <a:pt x="819" y="12787"/>
                </a:lnTo>
                <a:lnTo>
                  <a:pt x="766" y="12584"/>
                </a:lnTo>
                <a:lnTo>
                  <a:pt x="688" y="12393"/>
                </a:lnTo>
                <a:lnTo>
                  <a:pt x="589" y="12197"/>
                </a:lnTo>
                <a:lnTo>
                  <a:pt x="478" y="12000"/>
                </a:lnTo>
                <a:lnTo>
                  <a:pt x="360" y="11803"/>
                </a:lnTo>
                <a:lnTo>
                  <a:pt x="249" y="11613"/>
                </a:lnTo>
                <a:lnTo>
                  <a:pt x="151" y="11410"/>
                </a:lnTo>
                <a:lnTo>
                  <a:pt x="72" y="11213"/>
                </a:lnTo>
                <a:lnTo>
                  <a:pt x="20" y="11010"/>
                </a:lnTo>
                <a:lnTo>
                  <a:pt x="0" y="10800"/>
                </a:lnTo>
                <a:lnTo>
                  <a:pt x="20" y="10590"/>
                </a:lnTo>
                <a:lnTo>
                  <a:pt x="72" y="10387"/>
                </a:lnTo>
                <a:lnTo>
                  <a:pt x="151" y="10190"/>
                </a:lnTo>
                <a:lnTo>
                  <a:pt x="249" y="9987"/>
                </a:lnTo>
                <a:lnTo>
                  <a:pt x="360" y="9797"/>
                </a:lnTo>
                <a:lnTo>
                  <a:pt x="478" y="9600"/>
                </a:lnTo>
                <a:lnTo>
                  <a:pt x="589" y="9403"/>
                </a:lnTo>
                <a:lnTo>
                  <a:pt x="688" y="9207"/>
                </a:lnTo>
                <a:lnTo>
                  <a:pt x="766" y="9016"/>
                </a:lnTo>
                <a:lnTo>
                  <a:pt x="819" y="8813"/>
                </a:lnTo>
                <a:lnTo>
                  <a:pt x="845" y="8610"/>
                </a:lnTo>
                <a:lnTo>
                  <a:pt x="845" y="8393"/>
                </a:lnTo>
                <a:lnTo>
                  <a:pt x="832" y="8170"/>
                </a:lnTo>
                <a:lnTo>
                  <a:pt x="806" y="7948"/>
                </a:lnTo>
                <a:lnTo>
                  <a:pt x="773" y="7725"/>
                </a:lnTo>
                <a:lnTo>
                  <a:pt x="747" y="7502"/>
                </a:lnTo>
                <a:lnTo>
                  <a:pt x="727" y="7279"/>
                </a:lnTo>
                <a:lnTo>
                  <a:pt x="734" y="7069"/>
                </a:lnTo>
                <a:lnTo>
                  <a:pt x="760" y="6866"/>
                </a:lnTo>
                <a:lnTo>
                  <a:pt x="819" y="6669"/>
                </a:lnTo>
                <a:lnTo>
                  <a:pt x="904" y="6505"/>
                </a:lnTo>
                <a:lnTo>
                  <a:pt x="1015" y="6348"/>
                </a:lnTo>
                <a:lnTo>
                  <a:pt x="1146" y="6210"/>
                </a:lnTo>
                <a:lnTo>
                  <a:pt x="1297" y="6072"/>
                </a:lnTo>
                <a:lnTo>
                  <a:pt x="1454" y="5948"/>
                </a:lnTo>
                <a:lnTo>
                  <a:pt x="1945" y="5574"/>
                </a:lnTo>
                <a:lnTo>
                  <a:pt x="2096" y="5443"/>
                </a:lnTo>
                <a:lnTo>
                  <a:pt x="2227" y="5292"/>
                </a:lnTo>
                <a:lnTo>
                  <a:pt x="2345" y="5148"/>
                </a:lnTo>
                <a:lnTo>
                  <a:pt x="2436" y="4984"/>
                </a:lnTo>
                <a:lnTo>
                  <a:pt x="2515" y="4807"/>
                </a:lnTo>
                <a:lnTo>
                  <a:pt x="2580" y="4616"/>
                </a:lnTo>
                <a:lnTo>
                  <a:pt x="2639" y="4420"/>
                </a:lnTo>
                <a:lnTo>
                  <a:pt x="2692" y="4223"/>
                </a:lnTo>
                <a:lnTo>
                  <a:pt x="2744" y="4020"/>
                </a:lnTo>
                <a:lnTo>
                  <a:pt x="2803" y="3830"/>
                </a:lnTo>
                <a:lnTo>
                  <a:pt x="2869" y="3639"/>
                </a:lnTo>
                <a:lnTo>
                  <a:pt x="2947" y="3462"/>
                </a:lnTo>
                <a:lnTo>
                  <a:pt x="3045" y="3305"/>
                </a:lnTo>
                <a:lnTo>
                  <a:pt x="3163" y="3161"/>
                </a:lnTo>
                <a:lnTo>
                  <a:pt x="3307" y="3043"/>
                </a:lnTo>
                <a:lnTo>
                  <a:pt x="3465" y="2944"/>
                </a:lnTo>
                <a:lnTo>
                  <a:pt x="3641" y="2866"/>
                </a:lnTo>
                <a:lnTo>
                  <a:pt x="3831" y="2800"/>
                </a:lnTo>
                <a:lnTo>
                  <a:pt x="4021" y="2741"/>
                </a:lnTo>
                <a:lnTo>
                  <a:pt x="4224" y="2689"/>
                </a:lnTo>
                <a:lnTo>
                  <a:pt x="4421" y="2636"/>
                </a:lnTo>
                <a:lnTo>
                  <a:pt x="4617" y="2577"/>
                </a:lnTo>
                <a:lnTo>
                  <a:pt x="4807" y="2511"/>
                </a:lnTo>
                <a:lnTo>
                  <a:pt x="4984" y="2433"/>
                </a:lnTo>
                <a:lnTo>
                  <a:pt x="5148" y="2341"/>
                </a:lnTo>
                <a:lnTo>
                  <a:pt x="5292" y="2223"/>
                </a:lnTo>
                <a:lnTo>
                  <a:pt x="5443" y="2092"/>
                </a:lnTo>
                <a:lnTo>
                  <a:pt x="5574" y="1941"/>
                </a:lnTo>
                <a:lnTo>
                  <a:pt x="5698" y="1784"/>
                </a:lnTo>
                <a:lnTo>
                  <a:pt x="5947" y="1456"/>
                </a:lnTo>
                <a:lnTo>
                  <a:pt x="6071" y="1298"/>
                </a:lnTo>
                <a:lnTo>
                  <a:pt x="6209" y="1148"/>
                </a:lnTo>
                <a:lnTo>
                  <a:pt x="6346" y="1016"/>
                </a:lnTo>
                <a:lnTo>
                  <a:pt x="6504" y="905"/>
                </a:lnTo>
                <a:lnTo>
                  <a:pt x="6667" y="820"/>
                </a:lnTo>
                <a:lnTo>
                  <a:pt x="6864" y="761"/>
                </a:lnTo>
                <a:lnTo>
                  <a:pt x="7067" y="734"/>
                </a:lnTo>
                <a:lnTo>
                  <a:pt x="7276" y="728"/>
                </a:lnTo>
                <a:lnTo>
                  <a:pt x="7499" y="748"/>
                </a:lnTo>
                <a:lnTo>
                  <a:pt x="7722" y="774"/>
                </a:lnTo>
                <a:lnTo>
                  <a:pt x="7944" y="807"/>
                </a:lnTo>
                <a:lnTo>
                  <a:pt x="8167" y="833"/>
                </a:lnTo>
                <a:lnTo>
                  <a:pt x="8390" y="846"/>
                </a:lnTo>
                <a:lnTo>
                  <a:pt x="8606" y="846"/>
                </a:lnTo>
                <a:lnTo>
                  <a:pt x="8809" y="820"/>
                </a:lnTo>
                <a:lnTo>
                  <a:pt x="9012" y="767"/>
                </a:lnTo>
                <a:lnTo>
                  <a:pt x="9208" y="689"/>
                </a:lnTo>
                <a:lnTo>
                  <a:pt x="9601" y="479"/>
                </a:lnTo>
                <a:lnTo>
                  <a:pt x="9798" y="361"/>
                </a:lnTo>
                <a:lnTo>
                  <a:pt x="9988" y="249"/>
                </a:lnTo>
                <a:lnTo>
                  <a:pt x="10191" y="151"/>
                </a:lnTo>
                <a:lnTo>
                  <a:pt x="10387" y="72"/>
                </a:lnTo>
                <a:lnTo>
                  <a:pt x="10590" y="20"/>
                </a:lnTo>
                <a:lnTo>
                  <a:pt x="10800" y="0"/>
                </a:lnTo>
                <a:close/>
              </a:path>
            </a:pathLst>
          </a:custGeom>
          <a:solidFill>
            <a:srgbClr val="E2DFCC"/>
          </a:solidFill>
          <a:ln w="12700">
            <a:miter lim="400000"/>
          </a:ln>
        </p:spPr>
        <p:txBody>
          <a:bodyPr lIns="45719" rIns="45719"/>
          <a:lstStyle/>
          <a:p>
            <a:pPr/>
          </a:p>
        </p:txBody>
      </p:sp>
      <p:sp>
        <p:nvSpPr>
          <p:cNvPr id="213" name="Rectangle 19"/>
          <p:cNvSpPr/>
          <p:nvPr/>
        </p:nvSpPr>
        <p:spPr>
          <a:xfrm>
            <a:off x="0" y="0"/>
            <a:ext cx="283464" cy="6858000"/>
          </a:xfrm>
          <a:prstGeom prst="rect">
            <a:avLst/>
          </a:prstGeom>
          <a:solidFill>
            <a:srgbClr val="455F51"/>
          </a:solidFill>
          <a:ln w="12700">
            <a:miter lim="400000"/>
          </a:ln>
        </p:spPr>
        <p:txBody>
          <a:bodyPr lIns="45719" rIns="45719"/>
          <a:lstStyle/>
          <a:p>
            <a:pPr/>
          </a:p>
        </p:txBody>
      </p:sp>
      <p:sp>
        <p:nvSpPr>
          <p:cNvPr id="214" name="Rectangle 21"/>
          <p:cNvSpPr/>
          <p:nvPr/>
        </p:nvSpPr>
        <p:spPr>
          <a:xfrm>
            <a:off x="-1" y="0"/>
            <a:ext cx="12192001" cy="68580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15" name="TextBox 5"/>
          <p:cNvSpPr txBox="1"/>
          <p:nvPr/>
        </p:nvSpPr>
        <p:spPr>
          <a:xfrm>
            <a:off x="5843586" y="586386"/>
            <a:ext cx="5943602" cy="43949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defTabSz="914400">
              <a:lnSpc>
                <a:spcPct val="90000"/>
              </a:lnSpc>
              <a:spcBef>
                <a:spcPts val="600"/>
              </a:spcBef>
              <a:defRPr cap="all" spc="799" sz="5500">
                <a:solidFill>
                  <a:srgbClr val="455F51"/>
                </a:solidFill>
                <a:latin typeface="Impact"/>
                <a:ea typeface="Impact"/>
                <a:cs typeface="Impact"/>
                <a:sym typeface="Impact"/>
              </a:defRPr>
            </a:lvl1pPr>
          </a:lstStyle>
          <a:p>
            <a:pPr/>
            <a:r>
              <a:t>I found this in our stream. What do you think it is?</a:t>
            </a:r>
          </a:p>
        </p:txBody>
      </p:sp>
      <p:pic>
        <p:nvPicPr>
          <p:cNvPr id="216" name="Picture 4" descr="Picture 4"/>
          <p:cNvPicPr>
            <a:picLocks noChangeAspect="1"/>
          </p:cNvPicPr>
          <p:nvPr/>
        </p:nvPicPr>
        <p:blipFill>
          <a:blip r:embed="rId2">
            <a:extLst/>
          </a:blip>
          <a:stretch>
            <a:fillRect/>
          </a:stretch>
        </p:blipFill>
        <p:spPr>
          <a:xfrm>
            <a:off x="211015" y="762000"/>
            <a:ext cx="4994031" cy="4911921"/>
          </a:xfrm>
          <a:prstGeom prst="rect">
            <a:avLst/>
          </a:prstGeom>
          <a:ln w="12700">
            <a:miter lim="400000"/>
          </a:ln>
        </p:spPr>
      </p:pic>
      <p:sp>
        <p:nvSpPr>
          <p:cNvPr id="217" name="Freeform 14"/>
          <p:cNvSpPr/>
          <p:nvPr/>
        </p:nvSpPr>
        <p:spPr>
          <a:xfrm>
            <a:off x="-2" y="0"/>
            <a:ext cx="5362577"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0" y="0"/>
                </a:lnTo>
                <a:close/>
                <a:moveTo>
                  <a:pt x="10800" y="2700"/>
                </a:moveTo>
                <a:lnTo>
                  <a:pt x="10619" y="2713"/>
                </a:lnTo>
                <a:lnTo>
                  <a:pt x="10443" y="2749"/>
                </a:lnTo>
                <a:lnTo>
                  <a:pt x="10273" y="2802"/>
                </a:lnTo>
                <a:lnTo>
                  <a:pt x="10097" y="2868"/>
                </a:lnTo>
                <a:lnTo>
                  <a:pt x="9933" y="2944"/>
                </a:lnTo>
                <a:lnTo>
                  <a:pt x="9763" y="3024"/>
                </a:lnTo>
                <a:lnTo>
                  <a:pt x="9592" y="3095"/>
                </a:lnTo>
                <a:lnTo>
                  <a:pt x="9422" y="3165"/>
                </a:lnTo>
                <a:lnTo>
                  <a:pt x="9252" y="3219"/>
                </a:lnTo>
                <a:lnTo>
                  <a:pt x="9077" y="3254"/>
                </a:lnTo>
                <a:lnTo>
                  <a:pt x="8901" y="3272"/>
                </a:lnTo>
                <a:lnTo>
                  <a:pt x="8714" y="3272"/>
                </a:lnTo>
                <a:lnTo>
                  <a:pt x="8521" y="3263"/>
                </a:lnTo>
                <a:lnTo>
                  <a:pt x="8328" y="3245"/>
                </a:lnTo>
                <a:lnTo>
                  <a:pt x="8136" y="3223"/>
                </a:lnTo>
                <a:lnTo>
                  <a:pt x="7943" y="3205"/>
                </a:lnTo>
                <a:lnTo>
                  <a:pt x="7750" y="3192"/>
                </a:lnTo>
                <a:lnTo>
                  <a:pt x="7569" y="3196"/>
                </a:lnTo>
                <a:lnTo>
                  <a:pt x="7393" y="3214"/>
                </a:lnTo>
                <a:lnTo>
                  <a:pt x="7223" y="3254"/>
                </a:lnTo>
                <a:lnTo>
                  <a:pt x="7081" y="3312"/>
                </a:lnTo>
                <a:lnTo>
                  <a:pt x="6945" y="3387"/>
                </a:lnTo>
                <a:lnTo>
                  <a:pt x="6826" y="3476"/>
                </a:lnTo>
                <a:lnTo>
                  <a:pt x="6707" y="3578"/>
                </a:lnTo>
                <a:lnTo>
                  <a:pt x="6599" y="3684"/>
                </a:lnTo>
                <a:lnTo>
                  <a:pt x="6492" y="3795"/>
                </a:lnTo>
                <a:lnTo>
                  <a:pt x="6384" y="3906"/>
                </a:lnTo>
                <a:lnTo>
                  <a:pt x="6276" y="4012"/>
                </a:lnTo>
                <a:lnTo>
                  <a:pt x="6163" y="4114"/>
                </a:lnTo>
                <a:lnTo>
                  <a:pt x="6032" y="4203"/>
                </a:lnTo>
                <a:lnTo>
                  <a:pt x="5908" y="4283"/>
                </a:lnTo>
                <a:lnTo>
                  <a:pt x="5766" y="4345"/>
                </a:lnTo>
                <a:lnTo>
                  <a:pt x="5613" y="4398"/>
                </a:lnTo>
                <a:lnTo>
                  <a:pt x="5448" y="4442"/>
                </a:lnTo>
                <a:lnTo>
                  <a:pt x="5278" y="4482"/>
                </a:lnTo>
                <a:lnTo>
                  <a:pt x="5108" y="4517"/>
                </a:lnTo>
                <a:lnTo>
                  <a:pt x="4933" y="4553"/>
                </a:lnTo>
                <a:lnTo>
                  <a:pt x="4768" y="4593"/>
                </a:lnTo>
                <a:lnTo>
                  <a:pt x="4604" y="4637"/>
                </a:lnTo>
                <a:lnTo>
                  <a:pt x="4451" y="4690"/>
                </a:lnTo>
                <a:lnTo>
                  <a:pt x="4315" y="4757"/>
                </a:lnTo>
                <a:lnTo>
                  <a:pt x="4190" y="4837"/>
                </a:lnTo>
                <a:lnTo>
                  <a:pt x="4088" y="4934"/>
                </a:lnTo>
                <a:lnTo>
                  <a:pt x="4003" y="5041"/>
                </a:lnTo>
                <a:lnTo>
                  <a:pt x="3935" y="5160"/>
                </a:lnTo>
                <a:lnTo>
                  <a:pt x="3878" y="5289"/>
                </a:lnTo>
                <a:lnTo>
                  <a:pt x="3827" y="5417"/>
                </a:lnTo>
                <a:lnTo>
                  <a:pt x="3782" y="5555"/>
                </a:lnTo>
                <a:lnTo>
                  <a:pt x="3736" y="5688"/>
                </a:lnTo>
                <a:lnTo>
                  <a:pt x="3685" y="5821"/>
                </a:lnTo>
                <a:lnTo>
                  <a:pt x="3629" y="5949"/>
                </a:lnTo>
                <a:lnTo>
                  <a:pt x="3561" y="6069"/>
                </a:lnTo>
                <a:lnTo>
                  <a:pt x="3481" y="6180"/>
                </a:lnTo>
                <a:lnTo>
                  <a:pt x="3379" y="6277"/>
                </a:lnTo>
                <a:lnTo>
                  <a:pt x="3266" y="6379"/>
                </a:lnTo>
                <a:lnTo>
                  <a:pt x="3135" y="6468"/>
                </a:lnTo>
                <a:lnTo>
                  <a:pt x="2994" y="6552"/>
                </a:lnTo>
                <a:lnTo>
                  <a:pt x="2852" y="6636"/>
                </a:lnTo>
                <a:lnTo>
                  <a:pt x="2710" y="6721"/>
                </a:lnTo>
                <a:lnTo>
                  <a:pt x="2574" y="6805"/>
                </a:lnTo>
                <a:lnTo>
                  <a:pt x="2444" y="6898"/>
                </a:lnTo>
                <a:lnTo>
                  <a:pt x="2330" y="6991"/>
                </a:lnTo>
                <a:lnTo>
                  <a:pt x="2234" y="7097"/>
                </a:lnTo>
                <a:lnTo>
                  <a:pt x="2160" y="7208"/>
                </a:lnTo>
                <a:lnTo>
                  <a:pt x="2109" y="7341"/>
                </a:lnTo>
                <a:lnTo>
                  <a:pt x="2087" y="7479"/>
                </a:lnTo>
                <a:lnTo>
                  <a:pt x="2081" y="7621"/>
                </a:lnTo>
                <a:lnTo>
                  <a:pt x="2098" y="7771"/>
                </a:lnTo>
                <a:lnTo>
                  <a:pt x="2121" y="7922"/>
                </a:lnTo>
                <a:lnTo>
                  <a:pt x="2149" y="8073"/>
                </a:lnTo>
                <a:lnTo>
                  <a:pt x="2172" y="8223"/>
                </a:lnTo>
                <a:lnTo>
                  <a:pt x="2183" y="8374"/>
                </a:lnTo>
                <a:lnTo>
                  <a:pt x="2183" y="8520"/>
                </a:lnTo>
                <a:lnTo>
                  <a:pt x="2160" y="8658"/>
                </a:lnTo>
                <a:lnTo>
                  <a:pt x="2115" y="8795"/>
                </a:lnTo>
                <a:lnTo>
                  <a:pt x="2047" y="8924"/>
                </a:lnTo>
                <a:lnTo>
                  <a:pt x="1962" y="9057"/>
                </a:lnTo>
                <a:lnTo>
                  <a:pt x="1866" y="9190"/>
                </a:lnTo>
                <a:lnTo>
                  <a:pt x="1763" y="9323"/>
                </a:lnTo>
                <a:lnTo>
                  <a:pt x="1667" y="9451"/>
                </a:lnTo>
                <a:lnTo>
                  <a:pt x="1582" y="9589"/>
                </a:lnTo>
                <a:lnTo>
                  <a:pt x="1514" y="9722"/>
                </a:lnTo>
                <a:lnTo>
                  <a:pt x="1469" y="9859"/>
                </a:lnTo>
                <a:lnTo>
                  <a:pt x="1452" y="10001"/>
                </a:lnTo>
                <a:lnTo>
                  <a:pt x="1469" y="10143"/>
                </a:lnTo>
                <a:lnTo>
                  <a:pt x="1514" y="10280"/>
                </a:lnTo>
                <a:lnTo>
                  <a:pt x="1582" y="10413"/>
                </a:lnTo>
                <a:lnTo>
                  <a:pt x="1667" y="10551"/>
                </a:lnTo>
                <a:lnTo>
                  <a:pt x="1763" y="10679"/>
                </a:lnTo>
                <a:lnTo>
                  <a:pt x="1866" y="10812"/>
                </a:lnTo>
                <a:lnTo>
                  <a:pt x="1962" y="10945"/>
                </a:lnTo>
                <a:lnTo>
                  <a:pt x="2047" y="11078"/>
                </a:lnTo>
                <a:lnTo>
                  <a:pt x="2115" y="11207"/>
                </a:lnTo>
                <a:lnTo>
                  <a:pt x="2160" y="11344"/>
                </a:lnTo>
                <a:lnTo>
                  <a:pt x="2183" y="11482"/>
                </a:lnTo>
                <a:lnTo>
                  <a:pt x="2183" y="11628"/>
                </a:lnTo>
                <a:lnTo>
                  <a:pt x="2172" y="11779"/>
                </a:lnTo>
                <a:lnTo>
                  <a:pt x="2149" y="11929"/>
                </a:lnTo>
                <a:lnTo>
                  <a:pt x="2121" y="12080"/>
                </a:lnTo>
                <a:lnTo>
                  <a:pt x="2098" y="12231"/>
                </a:lnTo>
                <a:lnTo>
                  <a:pt x="2081" y="12381"/>
                </a:lnTo>
                <a:lnTo>
                  <a:pt x="2087" y="12523"/>
                </a:lnTo>
                <a:lnTo>
                  <a:pt x="2109" y="12661"/>
                </a:lnTo>
                <a:lnTo>
                  <a:pt x="2160" y="12794"/>
                </a:lnTo>
                <a:lnTo>
                  <a:pt x="2234" y="12905"/>
                </a:lnTo>
                <a:lnTo>
                  <a:pt x="2330" y="13011"/>
                </a:lnTo>
                <a:lnTo>
                  <a:pt x="2444" y="13104"/>
                </a:lnTo>
                <a:lnTo>
                  <a:pt x="2574" y="13197"/>
                </a:lnTo>
                <a:lnTo>
                  <a:pt x="2710" y="13281"/>
                </a:lnTo>
                <a:lnTo>
                  <a:pt x="2852" y="13366"/>
                </a:lnTo>
                <a:lnTo>
                  <a:pt x="2994" y="13450"/>
                </a:lnTo>
                <a:lnTo>
                  <a:pt x="3135" y="13534"/>
                </a:lnTo>
                <a:lnTo>
                  <a:pt x="3266" y="13623"/>
                </a:lnTo>
                <a:lnTo>
                  <a:pt x="3379" y="13725"/>
                </a:lnTo>
                <a:lnTo>
                  <a:pt x="3481" y="13822"/>
                </a:lnTo>
                <a:lnTo>
                  <a:pt x="3561" y="13933"/>
                </a:lnTo>
                <a:lnTo>
                  <a:pt x="3629" y="14053"/>
                </a:lnTo>
                <a:lnTo>
                  <a:pt x="3685" y="14181"/>
                </a:lnTo>
                <a:lnTo>
                  <a:pt x="3736" y="14314"/>
                </a:lnTo>
                <a:lnTo>
                  <a:pt x="3782" y="14447"/>
                </a:lnTo>
                <a:lnTo>
                  <a:pt x="3827" y="14585"/>
                </a:lnTo>
                <a:lnTo>
                  <a:pt x="3878" y="14713"/>
                </a:lnTo>
                <a:lnTo>
                  <a:pt x="3935" y="14842"/>
                </a:lnTo>
                <a:lnTo>
                  <a:pt x="4003" y="14961"/>
                </a:lnTo>
                <a:lnTo>
                  <a:pt x="4088" y="15068"/>
                </a:lnTo>
                <a:lnTo>
                  <a:pt x="4190" y="15165"/>
                </a:lnTo>
                <a:lnTo>
                  <a:pt x="4315" y="15245"/>
                </a:lnTo>
                <a:lnTo>
                  <a:pt x="4451" y="15312"/>
                </a:lnTo>
                <a:lnTo>
                  <a:pt x="4604" y="15365"/>
                </a:lnTo>
                <a:lnTo>
                  <a:pt x="4768" y="15409"/>
                </a:lnTo>
                <a:lnTo>
                  <a:pt x="4933" y="15449"/>
                </a:lnTo>
                <a:lnTo>
                  <a:pt x="5108" y="15484"/>
                </a:lnTo>
                <a:lnTo>
                  <a:pt x="5278" y="15520"/>
                </a:lnTo>
                <a:lnTo>
                  <a:pt x="5448" y="15560"/>
                </a:lnTo>
                <a:lnTo>
                  <a:pt x="5613" y="15604"/>
                </a:lnTo>
                <a:lnTo>
                  <a:pt x="5766" y="15657"/>
                </a:lnTo>
                <a:lnTo>
                  <a:pt x="5908" y="15719"/>
                </a:lnTo>
                <a:lnTo>
                  <a:pt x="6032" y="15799"/>
                </a:lnTo>
                <a:lnTo>
                  <a:pt x="6163" y="15888"/>
                </a:lnTo>
                <a:lnTo>
                  <a:pt x="6276" y="15990"/>
                </a:lnTo>
                <a:lnTo>
                  <a:pt x="6384" y="16096"/>
                </a:lnTo>
                <a:lnTo>
                  <a:pt x="6492" y="16207"/>
                </a:lnTo>
                <a:lnTo>
                  <a:pt x="6599" y="16318"/>
                </a:lnTo>
                <a:lnTo>
                  <a:pt x="6707" y="16424"/>
                </a:lnTo>
                <a:lnTo>
                  <a:pt x="6826" y="16526"/>
                </a:lnTo>
                <a:lnTo>
                  <a:pt x="6945" y="16615"/>
                </a:lnTo>
                <a:lnTo>
                  <a:pt x="7081" y="16690"/>
                </a:lnTo>
                <a:lnTo>
                  <a:pt x="7223" y="16748"/>
                </a:lnTo>
                <a:lnTo>
                  <a:pt x="7393" y="16788"/>
                </a:lnTo>
                <a:lnTo>
                  <a:pt x="7569" y="16805"/>
                </a:lnTo>
                <a:lnTo>
                  <a:pt x="7750" y="16810"/>
                </a:lnTo>
                <a:lnTo>
                  <a:pt x="7943" y="16797"/>
                </a:lnTo>
                <a:lnTo>
                  <a:pt x="8136" y="16779"/>
                </a:lnTo>
                <a:lnTo>
                  <a:pt x="8328" y="16757"/>
                </a:lnTo>
                <a:lnTo>
                  <a:pt x="8521" y="16739"/>
                </a:lnTo>
                <a:lnTo>
                  <a:pt x="8714" y="16730"/>
                </a:lnTo>
                <a:lnTo>
                  <a:pt x="8901" y="16730"/>
                </a:lnTo>
                <a:lnTo>
                  <a:pt x="9077" y="16748"/>
                </a:lnTo>
                <a:lnTo>
                  <a:pt x="9252" y="16783"/>
                </a:lnTo>
                <a:lnTo>
                  <a:pt x="9422" y="16837"/>
                </a:lnTo>
                <a:lnTo>
                  <a:pt x="9592" y="16907"/>
                </a:lnTo>
                <a:lnTo>
                  <a:pt x="9763" y="16978"/>
                </a:lnTo>
                <a:lnTo>
                  <a:pt x="9933" y="17058"/>
                </a:lnTo>
                <a:lnTo>
                  <a:pt x="10097" y="17134"/>
                </a:lnTo>
                <a:lnTo>
                  <a:pt x="10273" y="17200"/>
                </a:lnTo>
                <a:lnTo>
                  <a:pt x="10443" y="17253"/>
                </a:lnTo>
                <a:lnTo>
                  <a:pt x="10619" y="17289"/>
                </a:lnTo>
                <a:lnTo>
                  <a:pt x="10800" y="17302"/>
                </a:lnTo>
                <a:lnTo>
                  <a:pt x="10981" y="17289"/>
                </a:lnTo>
                <a:lnTo>
                  <a:pt x="11157" y="17253"/>
                </a:lnTo>
                <a:lnTo>
                  <a:pt x="11327" y="17200"/>
                </a:lnTo>
                <a:lnTo>
                  <a:pt x="11503" y="17134"/>
                </a:lnTo>
                <a:lnTo>
                  <a:pt x="11667" y="17058"/>
                </a:lnTo>
                <a:lnTo>
                  <a:pt x="11837" y="16978"/>
                </a:lnTo>
                <a:lnTo>
                  <a:pt x="12008" y="16907"/>
                </a:lnTo>
                <a:lnTo>
                  <a:pt x="12178" y="16837"/>
                </a:lnTo>
                <a:lnTo>
                  <a:pt x="12342" y="16783"/>
                </a:lnTo>
                <a:lnTo>
                  <a:pt x="12523" y="16748"/>
                </a:lnTo>
                <a:lnTo>
                  <a:pt x="12699" y="16730"/>
                </a:lnTo>
                <a:lnTo>
                  <a:pt x="12886" y="16730"/>
                </a:lnTo>
                <a:lnTo>
                  <a:pt x="13079" y="16739"/>
                </a:lnTo>
                <a:lnTo>
                  <a:pt x="13272" y="16757"/>
                </a:lnTo>
                <a:lnTo>
                  <a:pt x="13464" y="16779"/>
                </a:lnTo>
                <a:lnTo>
                  <a:pt x="13657" y="16797"/>
                </a:lnTo>
                <a:lnTo>
                  <a:pt x="13850" y="16810"/>
                </a:lnTo>
                <a:lnTo>
                  <a:pt x="14031" y="16805"/>
                </a:lnTo>
                <a:lnTo>
                  <a:pt x="14207" y="16788"/>
                </a:lnTo>
                <a:lnTo>
                  <a:pt x="14377" y="16748"/>
                </a:lnTo>
                <a:lnTo>
                  <a:pt x="14519" y="16690"/>
                </a:lnTo>
                <a:lnTo>
                  <a:pt x="14655" y="16615"/>
                </a:lnTo>
                <a:lnTo>
                  <a:pt x="14774" y="16526"/>
                </a:lnTo>
                <a:lnTo>
                  <a:pt x="14893" y="16424"/>
                </a:lnTo>
                <a:lnTo>
                  <a:pt x="15001" y="16318"/>
                </a:lnTo>
                <a:lnTo>
                  <a:pt x="15108" y="16207"/>
                </a:lnTo>
                <a:lnTo>
                  <a:pt x="15216" y="16096"/>
                </a:lnTo>
                <a:lnTo>
                  <a:pt x="15324" y="15990"/>
                </a:lnTo>
                <a:lnTo>
                  <a:pt x="15437" y="15888"/>
                </a:lnTo>
                <a:lnTo>
                  <a:pt x="15568" y="15799"/>
                </a:lnTo>
                <a:lnTo>
                  <a:pt x="15692" y="15719"/>
                </a:lnTo>
                <a:lnTo>
                  <a:pt x="15834" y="15657"/>
                </a:lnTo>
                <a:lnTo>
                  <a:pt x="15987" y="15604"/>
                </a:lnTo>
                <a:lnTo>
                  <a:pt x="16152" y="15560"/>
                </a:lnTo>
                <a:lnTo>
                  <a:pt x="16322" y="15520"/>
                </a:lnTo>
                <a:lnTo>
                  <a:pt x="16492" y="15484"/>
                </a:lnTo>
                <a:lnTo>
                  <a:pt x="16667" y="15449"/>
                </a:lnTo>
                <a:lnTo>
                  <a:pt x="16832" y="15409"/>
                </a:lnTo>
                <a:lnTo>
                  <a:pt x="16996" y="15365"/>
                </a:lnTo>
                <a:lnTo>
                  <a:pt x="17149" y="15312"/>
                </a:lnTo>
                <a:lnTo>
                  <a:pt x="17285" y="15245"/>
                </a:lnTo>
                <a:lnTo>
                  <a:pt x="17410" y="15165"/>
                </a:lnTo>
                <a:lnTo>
                  <a:pt x="17512" y="15068"/>
                </a:lnTo>
                <a:lnTo>
                  <a:pt x="17597" y="14961"/>
                </a:lnTo>
                <a:lnTo>
                  <a:pt x="17665" y="14842"/>
                </a:lnTo>
                <a:lnTo>
                  <a:pt x="17722" y="14713"/>
                </a:lnTo>
                <a:lnTo>
                  <a:pt x="17773" y="14585"/>
                </a:lnTo>
                <a:lnTo>
                  <a:pt x="17818" y="14447"/>
                </a:lnTo>
                <a:lnTo>
                  <a:pt x="17864" y="14314"/>
                </a:lnTo>
                <a:lnTo>
                  <a:pt x="17915" y="14181"/>
                </a:lnTo>
                <a:lnTo>
                  <a:pt x="17971" y="14053"/>
                </a:lnTo>
                <a:lnTo>
                  <a:pt x="18039" y="13933"/>
                </a:lnTo>
                <a:lnTo>
                  <a:pt x="18119" y="13822"/>
                </a:lnTo>
                <a:lnTo>
                  <a:pt x="18221" y="13725"/>
                </a:lnTo>
                <a:lnTo>
                  <a:pt x="18334" y="13623"/>
                </a:lnTo>
                <a:lnTo>
                  <a:pt x="18465" y="13534"/>
                </a:lnTo>
                <a:lnTo>
                  <a:pt x="18601" y="13450"/>
                </a:lnTo>
                <a:lnTo>
                  <a:pt x="18748" y="13366"/>
                </a:lnTo>
                <a:lnTo>
                  <a:pt x="18890" y="13281"/>
                </a:lnTo>
                <a:lnTo>
                  <a:pt x="19026" y="13197"/>
                </a:lnTo>
                <a:lnTo>
                  <a:pt x="19156" y="13104"/>
                </a:lnTo>
                <a:lnTo>
                  <a:pt x="19270" y="13011"/>
                </a:lnTo>
                <a:lnTo>
                  <a:pt x="19366" y="12905"/>
                </a:lnTo>
                <a:lnTo>
                  <a:pt x="19440" y="12794"/>
                </a:lnTo>
                <a:lnTo>
                  <a:pt x="19491" y="12661"/>
                </a:lnTo>
                <a:lnTo>
                  <a:pt x="19513" y="12523"/>
                </a:lnTo>
                <a:lnTo>
                  <a:pt x="19519" y="12381"/>
                </a:lnTo>
                <a:lnTo>
                  <a:pt x="19502" y="12231"/>
                </a:lnTo>
                <a:lnTo>
                  <a:pt x="19479" y="12080"/>
                </a:lnTo>
                <a:lnTo>
                  <a:pt x="19451" y="11929"/>
                </a:lnTo>
                <a:lnTo>
                  <a:pt x="19428" y="11779"/>
                </a:lnTo>
                <a:lnTo>
                  <a:pt x="19417" y="11628"/>
                </a:lnTo>
                <a:lnTo>
                  <a:pt x="19417" y="11482"/>
                </a:lnTo>
                <a:lnTo>
                  <a:pt x="19440" y="11344"/>
                </a:lnTo>
                <a:lnTo>
                  <a:pt x="19485" y="11207"/>
                </a:lnTo>
                <a:lnTo>
                  <a:pt x="19553" y="11078"/>
                </a:lnTo>
                <a:lnTo>
                  <a:pt x="19644" y="10945"/>
                </a:lnTo>
                <a:lnTo>
                  <a:pt x="19734" y="10812"/>
                </a:lnTo>
                <a:lnTo>
                  <a:pt x="19837" y="10679"/>
                </a:lnTo>
                <a:lnTo>
                  <a:pt x="19933" y="10551"/>
                </a:lnTo>
                <a:lnTo>
                  <a:pt x="20018" y="10413"/>
                </a:lnTo>
                <a:lnTo>
                  <a:pt x="20086" y="10280"/>
                </a:lnTo>
                <a:lnTo>
                  <a:pt x="20131" y="10143"/>
                </a:lnTo>
                <a:lnTo>
                  <a:pt x="20148" y="10001"/>
                </a:lnTo>
                <a:lnTo>
                  <a:pt x="20131" y="9859"/>
                </a:lnTo>
                <a:lnTo>
                  <a:pt x="20086" y="9722"/>
                </a:lnTo>
                <a:lnTo>
                  <a:pt x="20018" y="9589"/>
                </a:lnTo>
                <a:lnTo>
                  <a:pt x="19933" y="9451"/>
                </a:lnTo>
                <a:lnTo>
                  <a:pt x="19837" y="9323"/>
                </a:lnTo>
                <a:lnTo>
                  <a:pt x="19734" y="9190"/>
                </a:lnTo>
                <a:lnTo>
                  <a:pt x="19644" y="9057"/>
                </a:lnTo>
                <a:lnTo>
                  <a:pt x="19553" y="8924"/>
                </a:lnTo>
                <a:lnTo>
                  <a:pt x="19485" y="8795"/>
                </a:lnTo>
                <a:lnTo>
                  <a:pt x="19440" y="8658"/>
                </a:lnTo>
                <a:lnTo>
                  <a:pt x="19417" y="8520"/>
                </a:lnTo>
                <a:lnTo>
                  <a:pt x="19417" y="8374"/>
                </a:lnTo>
                <a:lnTo>
                  <a:pt x="19428" y="8223"/>
                </a:lnTo>
                <a:lnTo>
                  <a:pt x="19451" y="8073"/>
                </a:lnTo>
                <a:lnTo>
                  <a:pt x="19479" y="7922"/>
                </a:lnTo>
                <a:lnTo>
                  <a:pt x="19502" y="7771"/>
                </a:lnTo>
                <a:lnTo>
                  <a:pt x="19519" y="7621"/>
                </a:lnTo>
                <a:lnTo>
                  <a:pt x="19513" y="7479"/>
                </a:lnTo>
                <a:lnTo>
                  <a:pt x="19491" y="7341"/>
                </a:lnTo>
                <a:lnTo>
                  <a:pt x="19440" y="7208"/>
                </a:lnTo>
                <a:lnTo>
                  <a:pt x="19366" y="7097"/>
                </a:lnTo>
                <a:lnTo>
                  <a:pt x="19270" y="6991"/>
                </a:lnTo>
                <a:lnTo>
                  <a:pt x="19156" y="6898"/>
                </a:lnTo>
                <a:lnTo>
                  <a:pt x="19026" y="6805"/>
                </a:lnTo>
                <a:lnTo>
                  <a:pt x="18890" y="6721"/>
                </a:lnTo>
                <a:lnTo>
                  <a:pt x="18748" y="6636"/>
                </a:lnTo>
                <a:lnTo>
                  <a:pt x="18601" y="6552"/>
                </a:lnTo>
                <a:lnTo>
                  <a:pt x="18465" y="6468"/>
                </a:lnTo>
                <a:lnTo>
                  <a:pt x="18334" y="6379"/>
                </a:lnTo>
                <a:lnTo>
                  <a:pt x="18221" y="6277"/>
                </a:lnTo>
                <a:lnTo>
                  <a:pt x="18119" y="6180"/>
                </a:lnTo>
                <a:lnTo>
                  <a:pt x="18039" y="6069"/>
                </a:lnTo>
                <a:lnTo>
                  <a:pt x="17971" y="5949"/>
                </a:lnTo>
                <a:lnTo>
                  <a:pt x="17915" y="5821"/>
                </a:lnTo>
                <a:lnTo>
                  <a:pt x="17864" y="5688"/>
                </a:lnTo>
                <a:lnTo>
                  <a:pt x="17818" y="5555"/>
                </a:lnTo>
                <a:lnTo>
                  <a:pt x="17773" y="5417"/>
                </a:lnTo>
                <a:lnTo>
                  <a:pt x="17722" y="5289"/>
                </a:lnTo>
                <a:lnTo>
                  <a:pt x="17665" y="5160"/>
                </a:lnTo>
                <a:lnTo>
                  <a:pt x="17597" y="5041"/>
                </a:lnTo>
                <a:lnTo>
                  <a:pt x="17512" y="4934"/>
                </a:lnTo>
                <a:lnTo>
                  <a:pt x="17410" y="4837"/>
                </a:lnTo>
                <a:lnTo>
                  <a:pt x="17285" y="4757"/>
                </a:lnTo>
                <a:lnTo>
                  <a:pt x="17149" y="4690"/>
                </a:lnTo>
                <a:lnTo>
                  <a:pt x="16996" y="4637"/>
                </a:lnTo>
                <a:lnTo>
                  <a:pt x="16832" y="4593"/>
                </a:lnTo>
                <a:lnTo>
                  <a:pt x="16667" y="4553"/>
                </a:lnTo>
                <a:lnTo>
                  <a:pt x="16492" y="4517"/>
                </a:lnTo>
                <a:lnTo>
                  <a:pt x="16322" y="4482"/>
                </a:lnTo>
                <a:lnTo>
                  <a:pt x="16152" y="4442"/>
                </a:lnTo>
                <a:lnTo>
                  <a:pt x="15987" y="4398"/>
                </a:lnTo>
                <a:lnTo>
                  <a:pt x="15834" y="4345"/>
                </a:lnTo>
                <a:lnTo>
                  <a:pt x="15692" y="4283"/>
                </a:lnTo>
                <a:lnTo>
                  <a:pt x="15568" y="4203"/>
                </a:lnTo>
                <a:lnTo>
                  <a:pt x="15437" y="4114"/>
                </a:lnTo>
                <a:lnTo>
                  <a:pt x="15324" y="4012"/>
                </a:lnTo>
                <a:lnTo>
                  <a:pt x="15216" y="3906"/>
                </a:lnTo>
                <a:lnTo>
                  <a:pt x="15108" y="3795"/>
                </a:lnTo>
                <a:lnTo>
                  <a:pt x="15001" y="3684"/>
                </a:lnTo>
                <a:lnTo>
                  <a:pt x="14893" y="3578"/>
                </a:lnTo>
                <a:lnTo>
                  <a:pt x="14774" y="3476"/>
                </a:lnTo>
                <a:lnTo>
                  <a:pt x="14655" y="3387"/>
                </a:lnTo>
                <a:lnTo>
                  <a:pt x="14519" y="3312"/>
                </a:lnTo>
                <a:lnTo>
                  <a:pt x="14377" y="3254"/>
                </a:lnTo>
                <a:lnTo>
                  <a:pt x="14207" y="3214"/>
                </a:lnTo>
                <a:lnTo>
                  <a:pt x="14031" y="3196"/>
                </a:lnTo>
                <a:lnTo>
                  <a:pt x="13850" y="3192"/>
                </a:lnTo>
                <a:lnTo>
                  <a:pt x="13657" y="3205"/>
                </a:lnTo>
                <a:lnTo>
                  <a:pt x="13464" y="3223"/>
                </a:lnTo>
                <a:lnTo>
                  <a:pt x="13272" y="3245"/>
                </a:lnTo>
                <a:lnTo>
                  <a:pt x="13079" y="3263"/>
                </a:lnTo>
                <a:lnTo>
                  <a:pt x="12886" y="3272"/>
                </a:lnTo>
                <a:lnTo>
                  <a:pt x="12699" y="3272"/>
                </a:lnTo>
                <a:lnTo>
                  <a:pt x="12523" y="3254"/>
                </a:lnTo>
                <a:lnTo>
                  <a:pt x="12342" y="3219"/>
                </a:lnTo>
                <a:lnTo>
                  <a:pt x="12178" y="3165"/>
                </a:lnTo>
                <a:lnTo>
                  <a:pt x="11837" y="3024"/>
                </a:lnTo>
                <a:lnTo>
                  <a:pt x="11667" y="2944"/>
                </a:lnTo>
                <a:lnTo>
                  <a:pt x="11503" y="2868"/>
                </a:lnTo>
                <a:lnTo>
                  <a:pt x="11327" y="2802"/>
                </a:lnTo>
                <a:lnTo>
                  <a:pt x="11157" y="2749"/>
                </a:lnTo>
                <a:lnTo>
                  <a:pt x="10981" y="2713"/>
                </a:lnTo>
                <a:lnTo>
                  <a:pt x="10800" y="2700"/>
                </a:lnTo>
                <a:close/>
              </a:path>
            </a:pathLst>
          </a:custGeom>
          <a:solidFill>
            <a:srgbClr val="455F51"/>
          </a:solidFill>
          <a:ln w="12700">
            <a:miter lim="400000"/>
          </a:ln>
        </p:spPr>
        <p:txBody>
          <a:bodyPr lIns="45719" rIns="45719"/>
          <a:lstStyle/>
          <a:p>
            <a:pPr/>
          </a:p>
        </p:txBody>
      </p:sp>
      <p:sp>
        <p:nvSpPr>
          <p:cNvPr id="218" name="Rectangle 25"/>
          <p:cNvSpPr/>
          <p:nvPr/>
        </p:nvSpPr>
        <p:spPr>
          <a:xfrm>
            <a:off x="5362573" y="0"/>
            <a:ext cx="76203" cy="6858000"/>
          </a:xfrm>
          <a:prstGeom prst="rect">
            <a:avLst/>
          </a:prstGeom>
          <a:solidFill>
            <a:srgbClr val="E2DFCC"/>
          </a:solidFill>
          <a:ln w="12700">
            <a:miter lim="400000"/>
          </a:ln>
        </p:spPr>
        <p:txBody>
          <a:bodyPr lIns="45719" rIns="45719" anchor="ctr"/>
          <a:lstStyle/>
          <a:p>
            <a:pPr algn="ctr"/>
          </a:p>
        </p:txBody>
      </p:sp>
      <p:sp>
        <p:nvSpPr>
          <p:cNvPr id="219" name="TextBox 12"/>
          <p:cNvSpPr txBox="1"/>
          <p:nvPr/>
        </p:nvSpPr>
        <p:spPr>
          <a:xfrm>
            <a:off x="7626383" y="4904526"/>
            <a:ext cx="2690192" cy="1539241"/>
          </a:xfrm>
          <a:prstGeom prst="rect">
            <a:avLst/>
          </a:prstGeom>
          <a:solidFill>
            <a:srgbClr val="F2F2F2"/>
          </a:solidFill>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600"/>
              </a:spcBef>
              <a:buSzPct val="100000"/>
              <a:buAutoNum type="alphaUcPeriod" startAt="1"/>
              <a:defRPr sz="2800"/>
            </a:pPr>
            <a:r>
              <a:t>Fossil</a:t>
            </a:r>
          </a:p>
          <a:p>
            <a:pPr marL="342900" indent="-342900">
              <a:spcBef>
                <a:spcPts val="600"/>
              </a:spcBef>
              <a:buSzPct val="100000"/>
              <a:buAutoNum type="alphaUcPeriod" startAt="1"/>
              <a:defRPr sz="2800"/>
            </a:pPr>
            <a:r>
              <a:t>Coral</a:t>
            </a:r>
          </a:p>
          <a:p>
            <a:pPr marL="342900" indent="-342900">
              <a:spcBef>
                <a:spcPts val="600"/>
              </a:spcBef>
              <a:buSzPct val="100000"/>
              <a:buAutoNum type="alphaUcPeriod" startAt="1"/>
              <a:defRPr sz="2800"/>
            </a:pPr>
            <a:r>
              <a:t>Skeleton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50000">
              <a:srgbClr val="FFFFFF"/>
            </a:gs>
            <a:gs pos="100000">
              <a:srgbClr val="AB7B5E"/>
            </a:gs>
          </a:gsLst>
          <a:lin ang="2520000" scaled="0"/>
        </a:gradFill>
      </p:bgPr>
    </p:bg>
    <p:spTree>
      <p:nvGrpSpPr>
        <p:cNvPr id="1" name=""/>
        <p:cNvGrpSpPr/>
        <p:nvPr/>
      </p:nvGrpSpPr>
      <p:grpSpPr>
        <a:xfrm>
          <a:off x="0" y="0"/>
          <a:ext cx="0" cy="0"/>
          <a:chOff x="0" y="0"/>
          <a:chExt cx="0" cy="0"/>
        </a:xfrm>
      </p:grpSpPr>
      <p:sp>
        <p:nvSpPr>
          <p:cNvPr id="221" name="TextBox 8"/>
          <p:cNvSpPr txBox="1"/>
          <p:nvPr/>
        </p:nvSpPr>
        <p:spPr>
          <a:xfrm>
            <a:off x="1182858" y="649358"/>
            <a:ext cx="5326968" cy="105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200"/>
            </a:pPr>
            <a:r>
              <a:t>It was all of those things…</a:t>
            </a:r>
          </a:p>
          <a:p>
            <a:pPr>
              <a:defRPr sz="3200"/>
            </a:pPr>
            <a:r>
              <a:t>it was a Horn coral fossil</a:t>
            </a:r>
          </a:p>
        </p:txBody>
      </p:sp>
      <p:pic>
        <p:nvPicPr>
          <p:cNvPr id="222" name="Picture 1" descr="Picture 1"/>
          <p:cNvPicPr>
            <a:picLocks noChangeAspect="1"/>
          </p:cNvPicPr>
          <p:nvPr/>
        </p:nvPicPr>
        <p:blipFill>
          <a:blip r:embed="rId2">
            <a:extLst/>
          </a:blip>
          <a:stretch>
            <a:fillRect/>
          </a:stretch>
        </p:blipFill>
        <p:spPr>
          <a:xfrm>
            <a:off x="8796118" y="2048211"/>
            <a:ext cx="2651761" cy="2755752"/>
          </a:xfrm>
          <a:prstGeom prst="rect">
            <a:avLst/>
          </a:prstGeom>
          <a:ln w="12700">
            <a:miter lim="400000"/>
          </a:ln>
        </p:spPr>
      </p:pic>
      <p:sp>
        <p:nvSpPr>
          <p:cNvPr id="223" name="Rectangle 2"/>
          <p:cNvSpPr txBox="1"/>
          <p:nvPr/>
        </p:nvSpPr>
        <p:spPr>
          <a:xfrm>
            <a:off x="608426" y="1726576"/>
            <a:ext cx="6464105" cy="479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r/>
            <a:r>
              <a:rPr sz="2400">
                <a:solidFill>
                  <a:srgbClr val="111111"/>
                </a:solidFill>
                <a:latin typeface="SourceSansPro"/>
                <a:ea typeface="SourceSansPro"/>
                <a:cs typeface="SourceSansPro"/>
                <a:sym typeface="SourceSansPro"/>
              </a:rPr>
              <a:t>Horn Corals are from the extinct order of corals called Rugosa. They grew in long cone shapes like a bull’s horn. The fossil is the skeleton of the coral animal. They built these cone shaped structures from calcium carbonate that came from the ocean water. The animal lived at the top of the cone. As the animal got bigger it added more material to the cone. Each layer was a little bigger than the previous one.</a:t>
            </a:r>
            <a:endParaRPr sz="2400">
              <a:solidFill>
                <a:srgbClr val="111111"/>
              </a:solidFill>
              <a:latin typeface="SourceSansPro"/>
              <a:ea typeface="SourceSansPro"/>
              <a:cs typeface="SourceSansPro"/>
              <a:sym typeface="SourceSansPro"/>
            </a:endParaRPr>
          </a:p>
          <a:p>
            <a:pPr>
              <a:defRPr sz="2400">
                <a:solidFill>
                  <a:srgbClr val="111111"/>
                </a:solidFill>
                <a:latin typeface="SourceSansPro"/>
                <a:ea typeface="SourceSansPro"/>
                <a:cs typeface="SourceSansPro"/>
                <a:sym typeface="SourceSansPro"/>
              </a:defRPr>
            </a:pPr>
          </a:p>
          <a:p>
            <a:pPr>
              <a:defRPr sz="2400">
                <a:solidFill>
                  <a:srgbClr val="111111"/>
                </a:solidFill>
                <a:latin typeface="SourceSansPro"/>
                <a:ea typeface="SourceSansPro"/>
                <a:cs typeface="SourceSansPro"/>
                <a:sym typeface="SourceSansPro"/>
              </a:defRPr>
            </a:pPr>
            <a:r>
              <a:t>Horn coral fossils are over 200 million years old.</a:t>
            </a:r>
          </a:p>
        </p:txBody>
      </p:sp>
      <p:sp>
        <p:nvSpPr>
          <p:cNvPr id="224" name="TextBox 3"/>
          <p:cNvSpPr txBox="1"/>
          <p:nvPr/>
        </p:nvSpPr>
        <p:spPr>
          <a:xfrm>
            <a:off x="9483608" y="4328614"/>
            <a:ext cx="191855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Horn Coral</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26" name="Freeform 6"/>
          <p:cNvSpPr/>
          <p:nvPr/>
        </p:nvSpPr>
        <p:spPr>
          <a:xfrm>
            <a:off x="3557015" y="630936"/>
            <a:ext cx="5235576" cy="5229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010" y="20"/>
                </a:lnTo>
                <a:lnTo>
                  <a:pt x="11213" y="72"/>
                </a:lnTo>
                <a:lnTo>
                  <a:pt x="11409" y="151"/>
                </a:lnTo>
                <a:lnTo>
                  <a:pt x="11612" y="249"/>
                </a:lnTo>
                <a:lnTo>
                  <a:pt x="11802" y="361"/>
                </a:lnTo>
                <a:lnTo>
                  <a:pt x="11999" y="479"/>
                </a:lnTo>
                <a:lnTo>
                  <a:pt x="12392" y="689"/>
                </a:lnTo>
                <a:lnTo>
                  <a:pt x="12581" y="767"/>
                </a:lnTo>
                <a:lnTo>
                  <a:pt x="12791" y="820"/>
                </a:lnTo>
                <a:lnTo>
                  <a:pt x="12994" y="846"/>
                </a:lnTo>
                <a:lnTo>
                  <a:pt x="13210" y="846"/>
                </a:lnTo>
                <a:lnTo>
                  <a:pt x="13433" y="833"/>
                </a:lnTo>
                <a:lnTo>
                  <a:pt x="13656" y="807"/>
                </a:lnTo>
                <a:lnTo>
                  <a:pt x="13878" y="774"/>
                </a:lnTo>
                <a:lnTo>
                  <a:pt x="14101" y="748"/>
                </a:lnTo>
                <a:lnTo>
                  <a:pt x="14324" y="728"/>
                </a:lnTo>
                <a:lnTo>
                  <a:pt x="14533" y="734"/>
                </a:lnTo>
                <a:lnTo>
                  <a:pt x="14736" y="761"/>
                </a:lnTo>
                <a:lnTo>
                  <a:pt x="14933" y="820"/>
                </a:lnTo>
                <a:lnTo>
                  <a:pt x="15096" y="905"/>
                </a:lnTo>
                <a:lnTo>
                  <a:pt x="15254" y="1016"/>
                </a:lnTo>
                <a:lnTo>
                  <a:pt x="15391" y="1148"/>
                </a:lnTo>
                <a:lnTo>
                  <a:pt x="15529" y="1298"/>
                </a:lnTo>
                <a:lnTo>
                  <a:pt x="15653" y="1456"/>
                </a:lnTo>
                <a:lnTo>
                  <a:pt x="15902" y="1784"/>
                </a:lnTo>
                <a:lnTo>
                  <a:pt x="16026" y="1941"/>
                </a:lnTo>
                <a:lnTo>
                  <a:pt x="16157" y="2092"/>
                </a:lnTo>
                <a:lnTo>
                  <a:pt x="16308" y="2223"/>
                </a:lnTo>
                <a:lnTo>
                  <a:pt x="16452" y="2341"/>
                </a:lnTo>
                <a:lnTo>
                  <a:pt x="16616" y="2433"/>
                </a:lnTo>
                <a:lnTo>
                  <a:pt x="16793" y="2511"/>
                </a:lnTo>
                <a:lnTo>
                  <a:pt x="16983" y="2577"/>
                </a:lnTo>
                <a:lnTo>
                  <a:pt x="17179" y="2636"/>
                </a:lnTo>
                <a:lnTo>
                  <a:pt x="17376" y="2689"/>
                </a:lnTo>
                <a:lnTo>
                  <a:pt x="17579" y="2741"/>
                </a:lnTo>
                <a:lnTo>
                  <a:pt x="17769" y="2800"/>
                </a:lnTo>
                <a:lnTo>
                  <a:pt x="17959" y="2866"/>
                </a:lnTo>
                <a:lnTo>
                  <a:pt x="18135" y="2944"/>
                </a:lnTo>
                <a:lnTo>
                  <a:pt x="18293" y="3043"/>
                </a:lnTo>
                <a:lnTo>
                  <a:pt x="18437" y="3161"/>
                </a:lnTo>
                <a:lnTo>
                  <a:pt x="18555" y="3305"/>
                </a:lnTo>
                <a:lnTo>
                  <a:pt x="18653" y="3462"/>
                </a:lnTo>
                <a:lnTo>
                  <a:pt x="18731" y="3639"/>
                </a:lnTo>
                <a:lnTo>
                  <a:pt x="18797" y="3830"/>
                </a:lnTo>
                <a:lnTo>
                  <a:pt x="18856" y="4020"/>
                </a:lnTo>
                <a:lnTo>
                  <a:pt x="18908" y="4223"/>
                </a:lnTo>
                <a:lnTo>
                  <a:pt x="18961" y="4420"/>
                </a:lnTo>
                <a:lnTo>
                  <a:pt x="19020" y="4616"/>
                </a:lnTo>
                <a:lnTo>
                  <a:pt x="19085" y="4807"/>
                </a:lnTo>
                <a:lnTo>
                  <a:pt x="19164" y="4984"/>
                </a:lnTo>
                <a:lnTo>
                  <a:pt x="19255" y="5148"/>
                </a:lnTo>
                <a:lnTo>
                  <a:pt x="19373" y="5292"/>
                </a:lnTo>
                <a:lnTo>
                  <a:pt x="19504" y="5443"/>
                </a:lnTo>
                <a:lnTo>
                  <a:pt x="19655" y="5574"/>
                </a:lnTo>
                <a:lnTo>
                  <a:pt x="19812" y="5698"/>
                </a:lnTo>
                <a:lnTo>
                  <a:pt x="19982" y="5823"/>
                </a:lnTo>
                <a:lnTo>
                  <a:pt x="20146" y="5948"/>
                </a:lnTo>
                <a:lnTo>
                  <a:pt x="20303" y="6072"/>
                </a:lnTo>
                <a:lnTo>
                  <a:pt x="20454" y="6210"/>
                </a:lnTo>
                <a:lnTo>
                  <a:pt x="20585" y="6348"/>
                </a:lnTo>
                <a:lnTo>
                  <a:pt x="20696" y="6505"/>
                </a:lnTo>
                <a:lnTo>
                  <a:pt x="20781" y="6669"/>
                </a:lnTo>
                <a:lnTo>
                  <a:pt x="20840" y="6866"/>
                </a:lnTo>
                <a:lnTo>
                  <a:pt x="20866" y="7069"/>
                </a:lnTo>
                <a:lnTo>
                  <a:pt x="20873" y="7279"/>
                </a:lnTo>
                <a:lnTo>
                  <a:pt x="20853" y="7502"/>
                </a:lnTo>
                <a:lnTo>
                  <a:pt x="20827" y="7725"/>
                </a:lnTo>
                <a:lnTo>
                  <a:pt x="20794" y="7948"/>
                </a:lnTo>
                <a:lnTo>
                  <a:pt x="20768" y="8170"/>
                </a:lnTo>
                <a:lnTo>
                  <a:pt x="20755" y="8393"/>
                </a:lnTo>
                <a:lnTo>
                  <a:pt x="20755" y="8610"/>
                </a:lnTo>
                <a:lnTo>
                  <a:pt x="20781" y="8813"/>
                </a:lnTo>
                <a:lnTo>
                  <a:pt x="20834" y="9016"/>
                </a:lnTo>
                <a:lnTo>
                  <a:pt x="20912" y="9207"/>
                </a:lnTo>
                <a:lnTo>
                  <a:pt x="21122" y="9600"/>
                </a:lnTo>
                <a:lnTo>
                  <a:pt x="21240" y="9797"/>
                </a:lnTo>
                <a:lnTo>
                  <a:pt x="21351" y="9987"/>
                </a:lnTo>
                <a:lnTo>
                  <a:pt x="21449" y="10190"/>
                </a:lnTo>
                <a:lnTo>
                  <a:pt x="21528" y="10387"/>
                </a:lnTo>
                <a:lnTo>
                  <a:pt x="21580" y="10590"/>
                </a:lnTo>
                <a:lnTo>
                  <a:pt x="21600" y="10800"/>
                </a:lnTo>
                <a:lnTo>
                  <a:pt x="21580" y="11010"/>
                </a:lnTo>
                <a:lnTo>
                  <a:pt x="21528" y="11213"/>
                </a:lnTo>
                <a:lnTo>
                  <a:pt x="21449" y="11410"/>
                </a:lnTo>
                <a:lnTo>
                  <a:pt x="21351" y="11613"/>
                </a:lnTo>
                <a:lnTo>
                  <a:pt x="21240" y="11803"/>
                </a:lnTo>
                <a:lnTo>
                  <a:pt x="21122" y="12000"/>
                </a:lnTo>
                <a:lnTo>
                  <a:pt x="20912" y="12393"/>
                </a:lnTo>
                <a:lnTo>
                  <a:pt x="20834" y="12584"/>
                </a:lnTo>
                <a:lnTo>
                  <a:pt x="20781" y="12787"/>
                </a:lnTo>
                <a:lnTo>
                  <a:pt x="20755" y="12990"/>
                </a:lnTo>
                <a:lnTo>
                  <a:pt x="20755" y="13207"/>
                </a:lnTo>
                <a:lnTo>
                  <a:pt x="20768" y="13430"/>
                </a:lnTo>
                <a:lnTo>
                  <a:pt x="20794" y="13652"/>
                </a:lnTo>
                <a:lnTo>
                  <a:pt x="20827" y="13875"/>
                </a:lnTo>
                <a:lnTo>
                  <a:pt x="20853" y="14098"/>
                </a:lnTo>
                <a:lnTo>
                  <a:pt x="20873" y="14321"/>
                </a:lnTo>
                <a:lnTo>
                  <a:pt x="20866" y="14531"/>
                </a:lnTo>
                <a:lnTo>
                  <a:pt x="20840" y="14734"/>
                </a:lnTo>
                <a:lnTo>
                  <a:pt x="20781" y="14931"/>
                </a:lnTo>
                <a:lnTo>
                  <a:pt x="20696" y="15095"/>
                </a:lnTo>
                <a:lnTo>
                  <a:pt x="20585" y="15252"/>
                </a:lnTo>
                <a:lnTo>
                  <a:pt x="20454" y="15390"/>
                </a:lnTo>
                <a:lnTo>
                  <a:pt x="20303" y="15528"/>
                </a:lnTo>
                <a:lnTo>
                  <a:pt x="20146" y="15652"/>
                </a:lnTo>
                <a:lnTo>
                  <a:pt x="19982" y="15777"/>
                </a:lnTo>
                <a:lnTo>
                  <a:pt x="19812" y="15902"/>
                </a:lnTo>
                <a:lnTo>
                  <a:pt x="19655" y="16026"/>
                </a:lnTo>
                <a:lnTo>
                  <a:pt x="19504" y="16157"/>
                </a:lnTo>
                <a:lnTo>
                  <a:pt x="19373" y="16308"/>
                </a:lnTo>
                <a:lnTo>
                  <a:pt x="19255" y="16452"/>
                </a:lnTo>
                <a:lnTo>
                  <a:pt x="19164" y="16616"/>
                </a:lnTo>
                <a:lnTo>
                  <a:pt x="19085" y="16793"/>
                </a:lnTo>
                <a:lnTo>
                  <a:pt x="19020" y="16984"/>
                </a:lnTo>
                <a:lnTo>
                  <a:pt x="18961" y="17180"/>
                </a:lnTo>
                <a:lnTo>
                  <a:pt x="18908" y="17377"/>
                </a:lnTo>
                <a:lnTo>
                  <a:pt x="18856" y="17580"/>
                </a:lnTo>
                <a:lnTo>
                  <a:pt x="18797" y="17770"/>
                </a:lnTo>
                <a:lnTo>
                  <a:pt x="18731" y="17961"/>
                </a:lnTo>
                <a:lnTo>
                  <a:pt x="18653" y="18138"/>
                </a:lnTo>
                <a:lnTo>
                  <a:pt x="18555" y="18295"/>
                </a:lnTo>
                <a:lnTo>
                  <a:pt x="18437" y="18439"/>
                </a:lnTo>
                <a:lnTo>
                  <a:pt x="18293" y="18557"/>
                </a:lnTo>
                <a:lnTo>
                  <a:pt x="18135" y="18656"/>
                </a:lnTo>
                <a:lnTo>
                  <a:pt x="17959" y="18734"/>
                </a:lnTo>
                <a:lnTo>
                  <a:pt x="17769" y="18800"/>
                </a:lnTo>
                <a:lnTo>
                  <a:pt x="17579" y="18859"/>
                </a:lnTo>
                <a:lnTo>
                  <a:pt x="17376" y="18911"/>
                </a:lnTo>
                <a:lnTo>
                  <a:pt x="17179" y="18964"/>
                </a:lnTo>
                <a:lnTo>
                  <a:pt x="16983" y="19023"/>
                </a:lnTo>
                <a:lnTo>
                  <a:pt x="16793" y="19089"/>
                </a:lnTo>
                <a:lnTo>
                  <a:pt x="16616" y="19167"/>
                </a:lnTo>
                <a:lnTo>
                  <a:pt x="16452" y="19259"/>
                </a:lnTo>
                <a:lnTo>
                  <a:pt x="16308" y="19377"/>
                </a:lnTo>
                <a:lnTo>
                  <a:pt x="16157" y="19508"/>
                </a:lnTo>
                <a:lnTo>
                  <a:pt x="16026" y="19659"/>
                </a:lnTo>
                <a:lnTo>
                  <a:pt x="15902" y="19816"/>
                </a:lnTo>
                <a:lnTo>
                  <a:pt x="15653" y="20144"/>
                </a:lnTo>
                <a:lnTo>
                  <a:pt x="15529" y="20302"/>
                </a:lnTo>
                <a:lnTo>
                  <a:pt x="15391" y="20452"/>
                </a:lnTo>
                <a:lnTo>
                  <a:pt x="15254" y="20584"/>
                </a:lnTo>
                <a:lnTo>
                  <a:pt x="15096" y="20695"/>
                </a:lnTo>
                <a:lnTo>
                  <a:pt x="14933" y="20780"/>
                </a:lnTo>
                <a:lnTo>
                  <a:pt x="14736" y="20839"/>
                </a:lnTo>
                <a:lnTo>
                  <a:pt x="14533" y="20866"/>
                </a:lnTo>
                <a:lnTo>
                  <a:pt x="14324" y="20872"/>
                </a:lnTo>
                <a:lnTo>
                  <a:pt x="14101" y="20852"/>
                </a:lnTo>
                <a:lnTo>
                  <a:pt x="13878" y="20826"/>
                </a:lnTo>
                <a:lnTo>
                  <a:pt x="13656" y="20793"/>
                </a:lnTo>
                <a:lnTo>
                  <a:pt x="13433" y="20767"/>
                </a:lnTo>
                <a:lnTo>
                  <a:pt x="13210" y="20754"/>
                </a:lnTo>
                <a:lnTo>
                  <a:pt x="12994" y="20754"/>
                </a:lnTo>
                <a:lnTo>
                  <a:pt x="12791" y="20780"/>
                </a:lnTo>
                <a:lnTo>
                  <a:pt x="12581" y="20833"/>
                </a:lnTo>
                <a:lnTo>
                  <a:pt x="12392" y="20911"/>
                </a:lnTo>
                <a:lnTo>
                  <a:pt x="11999" y="21121"/>
                </a:lnTo>
                <a:lnTo>
                  <a:pt x="11802" y="21239"/>
                </a:lnTo>
                <a:lnTo>
                  <a:pt x="11612" y="21351"/>
                </a:lnTo>
                <a:lnTo>
                  <a:pt x="11409" y="21449"/>
                </a:lnTo>
                <a:lnTo>
                  <a:pt x="11213" y="21528"/>
                </a:lnTo>
                <a:lnTo>
                  <a:pt x="11010" y="21580"/>
                </a:lnTo>
                <a:lnTo>
                  <a:pt x="10800" y="21600"/>
                </a:lnTo>
                <a:lnTo>
                  <a:pt x="10590" y="21580"/>
                </a:lnTo>
                <a:lnTo>
                  <a:pt x="10387" y="21528"/>
                </a:lnTo>
                <a:lnTo>
                  <a:pt x="10191" y="21449"/>
                </a:lnTo>
                <a:lnTo>
                  <a:pt x="9988" y="21351"/>
                </a:lnTo>
                <a:lnTo>
                  <a:pt x="9798" y="21239"/>
                </a:lnTo>
                <a:lnTo>
                  <a:pt x="9601" y="21121"/>
                </a:lnTo>
                <a:lnTo>
                  <a:pt x="9208" y="20911"/>
                </a:lnTo>
                <a:lnTo>
                  <a:pt x="9012" y="20833"/>
                </a:lnTo>
                <a:lnTo>
                  <a:pt x="8809" y="20780"/>
                </a:lnTo>
                <a:lnTo>
                  <a:pt x="8606" y="20754"/>
                </a:lnTo>
                <a:lnTo>
                  <a:pt x="8390" y="20754"/>
                </a:lnTo>
                <a:lnTo>
                  <a:pt x="8167" y="20767"/>
                </a:lnTo>
                <a:lnTo>
                  <a:pt x="7944" y="20793"/>
                </a:lnTo>
                <a:lnTo>
                  <a:pt x="7722" y="20826"/>
                </a:lnTo>
                <a:lnTo>
                  <a:pt x="7499" y="20852"/>
                </a:lnTo>
                <a:lnTo>
                  <a:pt x="7276" y="20872"/>
                </a:lnTo>
                <a:lnTo>
                  <a:pt x="7067" y="20866"/>
                </a:lnTo>
                <a:lnTo>
                  <a:pt x="6864" y="20839"/>
                </a:lnTo>
                <a:lnTo>
                  <a:pt x="6667" y="20780"/>
                </a:lnTo>
                <a:lnTo>
                  <a:pt x="6504" y="20695"/>
                </a:lnTo>
                <a:lnTo>
                  <a:pt x="6346" y="20584"/>
                </a:lnTo>
                <a:lnTo>
                  <a:pt x="6209" y="20452"/>
                </a:lnTo>
                <a:lnTo>
                  <a:pt x="6071" y="20302"/>
                </a:lnTo>
                <a:lnTo>
                  <a:pt x="5947" y="20144"/>
                </a:lnTo>
                <a:lnTo>
                  <a:pt x="5698" y="19816"/>
                </a:lnTo>
                <a:lnTo>
                  <a:pt x="5574" y="19659"/>
                </a:lnTo>
                <a:lnTo>
                  <a:pt x="5443" y="19508"/>
                </a:lnTo>
                <a:lnTo>
                  <a:pt x="5292" y="19377"/>
                </a:lnTo>
                <a:lnTo>
                  <a:pt x="5148" y="19259"/>
                </a:lnTo>
                <a:lnTo>
                  <a:pt x="4984" y="19167"/>
                </a:lnTo>
                <a:lnTo>
                  <a:pt x="4807" y="19089"/>
                </a:lnTo>
                <a:lnTo>
                  <a:pt x="4617" y="19023"/>
                </a:lnTo>
                <a:lnTo>
                  <a:pt x="4421" y="18964"/>
                </a:lnTo>
                <a:lnTo>
                  <a:pt x="4224" y="18911"/>
                </a:lnTo>
                <a:lnTo>
                  <a:pt x="4021" y="18859"/>
                </a:lnTo>
                <a:lnTo>
                  <a:pt x="3831" y="18800"/>
                </a:lnTo>
                <a:lnTo>
                  <a:pt x="3641" y="18734"/>
                </a:lnTo>
                <a:lnTo>
                  <a:pt x="3465" y="18656"/>
                </a:lnTo>
                <a:lnTo>
                  <a:pt x="3307" y="18557"/>
                </a:lnTo>
                <a:lnTo>
                  <a:pt x="3163" y="18439"/>
                </a:lnTo>
                <a:lnTo>
                  <a:pt x="3045" y="18295"/>
                </a:lnTo>
                <a:lnTo>
                  <a:pt x="2947" y="18138"/>
                </a:lnTo>
                <a:lnTo>
                  <a:pt x="2869" y="17961"/>
                </a:lnTo>
                <a:lnTo>
                  <a:pt x="2803" y="17770"/>
                </a:lnTo>
                <a:lnTo>
                  <a:pt x="2744" y="17580"/>
                </a:lnTo>
                <a:lnTo>
                  <a:pt x="2692" y="17377"/>
                </a:lnTo>
                <a:lnTo>
                  <a:pt x="2639" y="17180"/>
                </a:lnTo>
                <a:lnTo>
                  <a:pt x="2580" y="16984"/>
                </a:lnTo>
                <a:lnTo>
                  <a:pt x="2515" y="16793"/>
                </a:lnTo>
                <a:lnTo>
                  <a:pt x="2436" y="16616"/>
                </a:lnTo>
                <a:lnTo>
                  <a:pt x="2345" y="16452"/>
                </a:lnTo>
                <a:lnTo>
                  <a:pt x="2227" y="16308"/>
                </a:lnTo>
                <a:lnTo>
                  <a:pt x="2096" y="16157"/>
                </a:lnTo>
                <a:lnTo>
                  <a:pt x="1945" y="16026"/>
                </a:lnTo>
                <a:lnTo>
                  <a:pt x="1454" y="15652"/>
                </a:lnTo>
                <a:lnTo>
                  <a:pt x="1297" y="15528"/>
                </a:lnTo>
                <a:lnTo>
                  <a:pt x="1146" y="15390"/>
                </a:lnTo>
                <a:lnTo>
                  <a:pt x="1015" y="15252"/>
                </a:lnTo>
                <a:lnTo>
                  <a:pt x="904" y="15095"/>
                </a:lnTo>
                <a:lnTo>
                  <a:pt x="819" y="14931"/>
                </a:lnTo>
                <a:lnTo>
                  <a:pt x="760" y="14734"/>
                </a:lnTo>
                <a:lnTo>
                  <a:pt x="734" y="14531"/>
                </a:lnTo>
                <a:lnTo>
                  <a:pt x="727" y="14321"/>
                </a:lnTo>
                <a:lnTo>
                  <a:pt x="747" y="14098"/>
                </a:lnTo>
                <a:lnTo>
                  <a:pt x="773" y="13875"/>
                </a:lnTo>
                <a:lnTo>
                  <a:pt x="806" y="13652"/>
                </a:lnTo>
                <a:lnTo>
                  <a:pt x="832" y="13430"/>
                </a:lnTo>
                <a:lnTo>
                  <a:pt x="845" y="13207"/>
                </a:lnTo>
                <a:lnTo>
                  <a:pt x="845" y="12990"/>
                </a:lnTo>
                <a:lnTo>
                  <a:pt x="819" y="12787"/>
                </a:lnTo>
                <a:lnTo>
                  <a:pt x="766" y="12584"/>
                </a:lnTo>
                <a:lnTo>
                  <a:pt x="688" y="12393"/>
                </a:lnTo>
                <a:lnTo>
                  <a:pt x="589" y="12197"/>
                </a:lnTo>
                <a:lnTo>
                  <a:pt x="478" y="12000"/>
                </a:lnTo>
                <a:lnTo>
                  <a:pt x="360" y="11803"/>
                </a:lnTo>
                <a:lnTo>
                  <a:pt x="249" y="11613"/>
                </a:lnTo>
                <a:lnTo>
                  <a:pt x="151" y="11410"/>
                </a:lnTo>
                <a:lnTo>
                  <a:pt x="72" y="11213"/>
                </a:lnTo>
                <a:lnTo>
                  <a:pt x="20" y="11010"/>
                </a:lnTo>
                <a:lnTo>
                  <a:pt x="0" y="10800"/>
                </a:lnTo>
                <a:lnTo>
                  <a:pt x="20" y="10590"/>
                </a:lnTo>
                <a:lnTo>
                  <a:pt x="72" y="10387"/>
                </a:lnTo>
                <a:lnTo>
                  <a:pt x="151" y="10190"/>
                </a:lnTo>
                <a:lnTo>
                  <a:pt x="249" y="9987"/>
                </a:lnTo>
                <a:lnTo>
                  <a:pt x="360" y="9797"/>
                </a:lnTo>
                <a:lnTo>
                  <a:pt x="478" y="9600"/>
                </a:lnTo>
                <a:lnTo>
                  <a:pt x="589" y="9403"/>
                </a:lnTo>
                <a:lnTo>
                  <a:pt x="688" y="9207"/>
                </a:lnTo>
                <a:lnTo>
                  <a:pt x="766" y="9016"/>
                </a:lnTo>
                <a:lnTo>
                  <a:pt x="819" y="8813"/>
                </a:lnTo>
                <a:lnTo>
                  <a:pt x="845" y="8610"/>
                </a:lnTo>
                <a:lnTo>
                  <a:pt x="845" y="8393"/>
                </a:lnTo>
                <a:lnTo>
                  <a:pt x="832" y="8170"/>
                </a:lnTo>
                <a:lnTo>
                  <a:pt x="806" y="7948"/>
                </a:lnTo>
                <a:lnTo>
                  <a:pt x="773" y="7725"/>
                </a:lnTo>
                <a:lnTo>
                  <a:pt x="747" y="7502"/>
                </a:lnTo>
                <a:lnTo>
                  <a:pt x="727" y="7279"/>
                </a:lnTo>
                <a:lnTo>
                  <a:pt x="734" y="7069"/>
                </a:lnTo>
                <a:lnTo>
                  <a:pt x="760" y="6866"/>
                </a:lnTo>
                <a:lnTo>
                  <a:pt x="819" y="6669"/>
                </a:lnTo>
                <a:lnTo>
                  <a:pt x="904" y="6505"/>
                </a:lnTo>
                <a:lnTo>
                  <a:pt x="1015" y="6348"/>
                </a:lnTo>
                <a:lnTo>
                  <a:pt x="1146" y="6210"/>
                </a:lnTo>
                <a:lnTo>
                  <a:pt x="1297" y="6072"/>
                </a:lnTo>
                <a:lnTo>
                  <a:pt x="1454" y="5948"/>
                </a:lnTo>
                <a:lnTo>
                  <a:pt x="1945" y="5574"/>
                </a:lnTo>
                <a:lnTo>
                  <a:pt x="2096" y="5443"/>
                </a:lnTo>
                <a:lnTo>
                  <a:pt x="2227" y="5292"/>
                </a:lnTo>
                <a:lnTo>
                  <a:pt x="2345" y="5148"/>
                </a:lnTo>
                <a:lnTo>
                  <a:pt x="2436" y="4984"/>
                </a:lnTo>
                <a:lnTo>
                  <a:pt x="2515" y="4807"/>
                </a:lnTo>
                <a:lnTo>
                  <a:pt x="2580" y="4616"/>
                </a:lnTo>
                <a:lnTo>
                  <a:pt x="2639" y="4420"/>
                </a:lnTo>
                <a:lnTo>
                  <a:pt x="2692" y="4223"/>
                </a:lnTo>
                <a:lnTo>
                  <a:pt x="2744" y="4020"/>
                </a:lnTo>
                <a:lnTo>
                  <a:pt x="2803" y="3830"/>
                </a:lnTo>
                <a:lnTo>
                  <a:pt x="2869" y="3639"/>
                </a:lnTo>
                <a:lnTo>
                  <a:pt x="2947" y="3462"/>
                </a:lnTo>
                <a:lnTo>
                  <a:pt x="3045" y="3305"/>
                </a:lnTo>
                <a:lnTo>
                  <a:pt x="3163" y="3161"/>
                </a:lnTo>
                <a:lnTo>
                  <a:pt x="3307" y="3043"/>
                </a:lnTo>
                <a:lnTo>
                  <a:pt x="3465" y="2944"/>
                </a:lnTo>
                <a:lnTo>
                  <a:pt x="3641" y="2866"/>
                </a:lnTo>
                <a:lnTo>
                  <a:pt x="3831" y="2800"/>
                </a:lnTo>
                <a:lnTo>
                  <a:pt x="4021" y="2741"/>
                </a:lnTo>
                <a:lnTo>
                  <a:pt x="4224" y="2689"/>
                </a:lnTo>
                <a:lnTo>
                  <a:pt x="4421" y="2636"/>
                </a:lnTo>
                <a:lnTo>
                  <a:pt x="4617" y="2577"/>
                </a:lnTo>
                <a:lnTo>
                  <a:pt x="4807" y="2511"/>
                </a:lnTo>
                <a:lnTo>
                  <a:pt x="4984" y="2433"/>
                </a:lnTo>
                <a:lnTo>
                  <a:pt x="5148" y="2341"/>
                </a:lnTo>
                <a:lnTo>
                  <a:pt x="5292" y="2223"/>
                </a:lnTo>
                <a:lnTo>
                  <a:pt x="5443" y="2092"/>
                </a:lnTo>
                <a:lnTo>
                  <a:pt x="5574" y="1941"/>
                </a:lnTo>
                <a:lnTo>
                  <a:pt x="5698" y="1784"/>
                </a:lnTo>
                <a:lnTo>
                  <a:pt x="5947" y="1456"/>
                </a:lnTo>
                <a:lnTo>
                  <a:pt x="6071" y="1298"/>
                </a:lnTo>
                <a:lnTo>
                  <a:pt x="6209" y="1148"/>
                </a:lnTo>
                <a:lnTo>
                  <a:pt x="6346" y="1016"/>
                </a:lnTo>
                <a:lnTo>
                  <a:pt x="6504" y="905"/>
                </a:lnTo>
                <a:lnTo>
                  <a:pt x="6667" y="820"/>
                </a:lnTo>
                <a:lnTo>
                  <a:pt x="6864" y="761"/>
                </a:lnTo>
                <a:lnTo>
                  <a:pt x="7067" y="734"/>
                </a:lnTo>
                <a:lnTo>
                  <a:pt x="7276" y="728"/>
                </a:lnTo>
                <a:lnTo>
                  <a:pt x="7499" y="748"/>
                </a:lnTo>
                <a:lnTo>
                  <a:pt x="7722" y="774"/>
                </a:lnTo>
                <a:lnTo>
                  <a:pt x="7944" y="807"/>
                </a:lnTo>
                <a:lnTo>
                  <a:pt x="8167" y="833"/>
                </a:lnTo>
                <a:lnTo>
                  <a:pt x="8390" y="846"/>
                </a:lnTo>
                <a:lnTo>
                  <a:pt x="8606" y="846"/>
                </a:lnTo>
                <a:lnTo>
                  <a:pt x="8809" y="820"/>
                </a:lnTo>
                <a:lnTo>
                  <a:pt x="9012" y="767"/>
                </a:lnTo>
                <a:lnTo>
                  <a:pt x="9208" y="689"/>
                </a:lnTo>
                <a:lnTo>
                  <a:pt x="9601" y="479"/>
                </a:lnTo>
                <a:lnTo>
                  <a:pt x="9798" y="361"/>
                </a:lnTo>
                <a:lnTo>
                  <a:pt x="9988" y="249"/>
                </a:lnTo>
                <a:lnTo>
                  <a:pt x="10191" y="151"/>
                </a:lnTo>
                <a:lnTo>
                  <a:pt x="10387" y="72"/>
                </a:lnTo>
                <a:lnTo>
                  <a:pt x="10590" y="20"/>
                </a:lnTo>
                <a:lnTo>
                  <a:pt x="10800" y="0"/>
                </a:lnTo>
                <a:close/>
              </a:path>
            </a:pathLst>
          </a:custGeom>
          <a:solidFill>
            <a:srgbClr val="E2DFCC"/>
          </a:solidFill>
          <a:ln w="12700">
            <a:miter lim="400000"/>
          </a:ln>
        </p:spPr>
        <p:txBody>
          <a:bodyPr lIns="45719" rIns="45719"/>
          <a:lstStyle/>
          <a:p>
            <a:pPr/>
          </a:p>
        </p:txBody>
      </p:sp>
      <p:sp>
        <p:nvSpPr>
          <p:cNvPr id="227" name="Rectangle 49"/>
          <p:cNvSpPr/>
          <p:nvPr/>
        </p:nvSpPr>
        <p:spPr>
          <a:xfrm>
            <a:off x="0" y="0"/>
            <a:ext cx="283464" cy="6858000"/>
          </a:xfrm>
          <a:prstGeom prst="rect">
            <a:avLst/>
          </a:prstGeom>
          <a:solidFill>
            <a:srgbClr val="455F51"/>
          </a:solidFill>
          <a:ln w="12700">
            <a:miter lim="400000"/>
          </a:ln>
        </p:spPr>
        <p:txBody>
          <a:bodyPr lIns="45719" rIns="45719"/>
          <a:lstStyle/>
          <a:p>
            <a:pPr/>
          </a:p>
        </p:txBody>
      </p:sp>
      <p:sp>
        <p:nvSpPr>
          <p:cNvPr id="228" name="Rectangle 51"/>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29" name="TextBox 12"/>
          <p:cNvSpPr txBox="1"/>
          <p:nvPr/>
        </p:nvSpPr>
        <p:spPr>
          <a:xfrm>
            <a:off x="5169408" y="1235847"/>
            <a:ext cx="6208776" cy="33252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defTabSz="914400">
              <a:lnSpc>
                <a:spcPct val="90000"/>
              </a:lnSpc>
              <a:spcBef>
                <a:spcPts val="600"/>
              </a:spcBef>
              <a:defRPr cap="all" spc="799" sz="6100">
                <a:solidFill>
                  <a:srgbClr val="455F51"/>
                </a:solidFill>
                <a:latin typeface="Impact"/>
                <a:ea typeface="Impact"/>
                <a:cs typeface="Impact"/>
                <a:sym typeface="Impact"/>
              </a:defRPr>
            </a:lvl1pPr>
          </a:lstStyle>
          <a:p>
            <a:pPr/>
            <a:r>
              <a:t>What kind of fossil do you think this is?</a:t>
            </a:r>
          </a:p>
        </p:txBody>
      </p:sp>
      <p:sp>
        <p:nvSpPr>
          <p:cNvPr id="230" name="Freeform 6"/>
          <p:cNvSpPr/>
          <p:nvPr/>
        </p:nvSpPr>
        <p:spPr>
          <a:xfrm>
            <a:off x="0" y="0"/>
            <a:ext cx="885826"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303" y="0"/>
                </a:lnTo>
                <a:lnTo>
                  <a:pt x="17342" y="215"/>
                </a:lnTo>
                <a:lnTo>
                  <a:pt x="17535" y="405"/>
                </a:lnTo>
                <a:lnTo>
                  <a:pt x="17806" y="570"/>
                </a:lnTo>
                <a:lnTo>
                  <a:pt x="18155" y="715"/>
                </a:lnTo>
                <a:lnTo>
                  <a:pt x="18542" y="845"/>
                </a:lnTo>
                <a:lnTo>
                  <a:pt x="19006" y="960"/>
                </a:lnTo>
                <a:lnTo>
                  <a:pt x="19935" y="1200"/>
                </a:lnTo>
                <a:lnTo>
                  <a:pt x="20323" y="1315"/>
                </a:lnTo>
                <a:lnTo>
                  <a:pt x="20710" y="1445"/>
                </a:lnTo>
                <a:lnTo>
                  <a:pt x="21097" y="1590"/>
                </a:lnTo>
                <a:lnTo>
                  <a:pt x="21368" y="1755"/>
                </a:lnTo>
                <a:lnTo>
                  <a:pt x="21523" y="1945"/>
                </a:lnTo>
                <a:lnTo>
                  <a:pt x="21600" y="2160"/>
                </a:lnTo>
                <a:lnTo>
                  <a:pt x="21523" y="2375"/>
                </a:lnTo>
                <a:lnTo>
                  <a:pt x="21368" y="2565"/>
                </a:lnTo>
                <a:lnTo>
                  <a:pt x="21097" y="2730"/>
                </a:lnTo>
                <a:lnTo>
                  <a:pt x="20710" y="2875"/>
                </a:lnTo>
                <a:lnTo>
                  <a:pt x="20323" y="3005"/>
                </a:lnTo>
                <a:lnTo>
                  <a:pt x="19935" y="3120"/>
                </a:lnTo>
                <a:lnTo>
                  <a:pt x="19006" y="3360"/>
                </a:lnTo>
                <a:lnTo>
                  <a:pt x="18542" y="3475"/>
                </a:lnTo>
                <a:lnTo>
                  <a:pt x="18155" y="3605"/>
                </a:lnTo>
                <a:lnTo>
                  <a:pt x="17806" y="3750"/>
                </a:lnTo>
                <a:lnTo>
                  <a:pt x="17535" y="3915"/>
                </a:lnTo>
                <a:lnTo>
                  <a:pt x="17342" y="4105"/>
                </a:lnTo>
                <a:lnTo>
                  <a:pt x="17303" y="4320"/>
                </a:lnTo>
                <a:lnTo>
                  <a:pt x="17342" y="4535"/>
                </a:lnTo>
                <a:lnTo>
                  <a:pt x="17535" y="4725"/>
                </a:lnTo>
                <a:lnTo>
                  <a:pt x="17806" y="4890"/>
                </a:lnTo>
                <a:lnTo>
                  <a:pt x="18155" y="5035"/>
                </a:lnTo>
                <a:lnTo>
                  <a:pt x="18542" y="5165"/>
                </a:lnTo>
                <a:lnTo>
                  <a:pt x="19006" y="5280"/>
                </a:lnTo>
                <a:lnTo>
                  <a:pt x="19935" y="5520"/>
                </a:lnTo>
                <a:lnTo>
                  <a:pt x="20323" y="5635"/>
                </a:lnTo>
                <a:lnTo>
                  <a:pt x="20710" y="5765"/>
                </a:lnTo>
                <a:lnTo>
                  <a:pt x="21097" y="5910"/>
                </a:lnTo>
                <a:lnTo>
                  <a:pt x="21368" y="6075"/>
                </a:lnTo>
                <a:lnTo>
                  <a:pt x="21523" y="6265"/>
                </a:lnTo>
                <a:lnTo>
                  <a:pt x="21600" y="6480"/>
                </a:lnTo>
                <a:lnTo>
                  <a:pt x="21523" y="6695"/>
                </a:lnTo>
                <a:lnTo>
                  <a:pt x="21368" y="6885"/>
                </a:lnTo>
                <a:lnTo>
                  <a:pt x="21097" y="7050"/>
                </a:lnTo>
                <a:lnTo>
                  <a:pt x="20710" y="7195"/>
                </a:lnTo>
                <a:lnTo>
                  <a:pt x="20323" y="7325"/>
                </a:lnTo>
                <a:lnTo>
                  <a:pt x="19935" y="7440"/>
                </a:lnTo>
                <a:lnTo>
                  <a:pt x="19006" y="7680"/>
                </a:lnTo>
                <a:lnTo>
                  <a:pt x="18542" y="7795"/>
                </a:lnTo>
                <a:lnTo>
                  <a:pt x="18155" y="7925"/>
                </a:lnTo>
                <a:lnTo>
                  <a:pt x="17806" y="8070"/>
                </a:lnTo>
                <a:lnTo>
                  <a:pt x="17535" y="8235"/>
                </a:lnTo>
                <a:lnTo>
                  <a:pt x="17342" y="8425"/>
                </a:lnTo>
                <a:lnTo>
                  <a:pt x="17303" y="8640"/>
                </a:lnTo>
                <a:lnTo>
                  <a:pt x="17342" y="8855"/>
                </a:lnTo>
                <a:lnTo>
                  <a:pt x="17535" y="9045"/>
                </a:lnTo>
                <a:lnTo>
                  <a:pt x="17806" y="9210"/>
                </a:lnTo>
                <a:lnTo>
                  <a:pt x="18155" y="9355"/>
                </a:lnTo>
                <a:lnTo>
                  <a:pt x="18542" y="9485"/>
                </a:lnTo>
                <a:lnTo>
                  <a:pt x="19006" y="9600"/>
                </a:lnTo>
                <a:lnTo>
                  <a:pt x="19935" y="9840"/>
                </a:lnTo>
                <a:lnTo>
                  <a:pt x="20323" y="9955"/>
                </a:lnTo>
                <a:lnTo>
                  <a:pt x="20710" y="10085"/>
                </a:lnTo>
                <a:lnTo>
                  <a:pt x="21097" y="10230"/>
                </a:lnTo>
                <a:lnTo>
                  <a:pt x="21368" y="10395"/>
                </a:lnTo>
                <a:lnTo>
                  <a:pt x="21523" y="10585"/>
                </a:lnTo>
                <a:lnTo>
                  <a:pt x="21600" y="10795"/>
                </a:lnTo>
                <a:lnTo>
                  <a:pt x="21523" y="11015"/>
                </a:lnTo>
                <a:lnTo>
                  <a:pt x="21368" y="11205"/>
                </a:lnTo>
                <a:lnTo>
                  <a:pt x="21097" y="11370"/>
                </a:lnTo>
                <a:lnTo>
                  <a:pt x="20710" y="11515"/>
                </a:lnTo>
                <a:lnTo>
                  <a:pt x="20323" y="11645"/>
                </a:lnTo>
                <a:lnTo>
                  <a:pt x="19935" y="11760"/>
                </a:lnTo>
                <a:lnTo>
                  <a:pt x="19006" y="12000"/>
                </a:lnTo>
                <a:lnTo>
                  <a:pt x="18542" y="12115"/>
                </a:lnTo>
                <a:lnTo>
                  <a:pt x="18155" y="12245"/>
                </a:lnTo>
                <a:lnTo>
                  <a:pt x="17806" y="12390"/>
                </a:lnTo>
                <a:lnTo>
                  <a:pt x="17535" y="12555"/>
                </a:lnTo>
                <a:lnTo>
                  <a:pt x="17342" y="12745"/>
                </a:lnTo>
                <a:lnTo>
                  <a:pt x="17303" y="12960"/>
                </a:lnTo>
                <a:lnTo>
                  <a:pt x="17342" y="13175"/>
                </a:lnTo>
                <a:lnTo>
                  <a:pt x="17535" y="13365"/>
                </a:lnTo>
                <a:lnTo>
                  <a:pt x="17806" y="13530"/>
                </a:lnTo>
                <a:lnTo>
                  <a:pt x="18155" y="13675"/>
                </a:lnTo>
                <a:lnTo>
                  <a:pt x="18542" y="13805"/>
                </a:lnTo>
                <a:lnTo>
                  <a:pt x="19006" y="13920"/>
                </a:lnTo>
                <a:lnTo>
                  <a:pt x="19935" y="14160"/>
                </a:lnTo>
                <a:lnTo>
                  <a:pt x="20323" y="14275"/>
                </a:lnTo>
                <a:lnTo>
                  <a:pt x="20710" y="14405"/>
                </a:lnTo>
                <a:lnTo>
                  <a:pt x="21097" y="14550"/>
                </a:lnTo>
                <a:lnTo>
                  <a:pt x="21368" y="14715"/>
                </a:lnTo>
                <a:lnTo>
                  <a:pt x="21523" y="14905"/>
                </a:lnTo>
                <a:lnTo>
                  <a:pt x="21600" y="15120"/>
                </a:lnTo>
                <a:lnTo>
                  <a:pt x="21523" y="15335"/>
                </a:lnTo>
                <a:lnTo>
                  <a:pt x="21368" y="15525"/>
                </a:lnTo>
                <a:lnTo>
                  <a:pt x="21097" y="15690"/>
                </a:lnTo>
                <a:lnTo>
                  <a:pt x="20710" y="15835"/>
                </a:lnTo>
                <a:lnTo>
                  <a:pt x="20323" y="15965"/>
                </a:lnTo>
                <a:lnTo>
                  <a:pt x="19935" y="16080"/>
                </a:lnTo>
                <a:lnTo>
                  <a:pt x="19006" y="16320"/>
                </a:lnTo>
                <a:lnTo>
                  <a:pt x="18542" y="16435"/>
                </a:lnTo>
                <a:lnTo>
                  <a:pt x="18155" y="16565"/>
                </a:lnTo>
                <a:lnTo>
                  <a:pt x="17806" y="16710"/>
                </a:lnTo>
                <a:lnTo>
                  <a:pt x="17535" y="16875"/>
                </a:lnTo>
                <a:lnTo>
                  <a:pt x="17342" y="17065"/>
                </a:lnTo>
                <a:lnTo>
                  <a:pt x="17303" y="17280"/>
                </a:lnTo>
                <a:lnTo>
                  <a:pt x="17342" y="17495"/>
                </a:lnTo>
                <a:lnTo>
                  <a:pt x="17535" y="17685"/>
                </a:lnTo>
                <a:lnTo>
                  <a:pt x="17806" y="17850"/>
                </a:lnTo>
                <a:lnTo>
                  <a:pt x="18155" y="17995"/>
                </a:lnTo>
                <a:lnTo>
                  <a:pt x="18542" y="18125"/>
                </a:lnTo>
                <a:lnTo>
                  <a:pt x="19006" y="18240"/>
                </a:lnTo>
                <a:lnTo>
                  <a:pt x="19935" y="18480"/>
                </a:lnTo>
                <a:lnTo>
                  <a:pt x="20323" y="18595"/>
                </a:lnTo>
                <a:lnTo>
                  <a:pt x="20710" y="18725"/>
                </a:lnTo>
                <a:lnTo>
                  <a:pt x="21097" y="18870"/>
                </a:lnTo>
                <a:lnTo>
                  <a:pt x="21368" y="19035"/>
                </a:lnTo>
                <a:lnTo>
                  <a:pt x="21523" y="19225"/>
                </a:lnTo>
                <a:lnTo>
                  <a:pt x="21600" y="19440"/>
                </a:lnTo>
                <a:lnTo>
                  <a:pt x="21523" y="19655"/>
                </a:lnTo>
                <a:lnTo>
                  <a:pt x="21368" y="19845"/>
                </a:lnTo>
                <a:lnTo>
                  <a:pt x="21097" y="20010"/>
                </a:lnTo>
                <a:lnTo>
                  <a:pt x="20710" y="20155"/>
                </a:lnTo>
                <a:lnTo>
                  <a:pt x="20323" y="20285"/>
                </a:lnTo>
                <a:lnTo>
                  <a:pt x="19935" y="20400"/>
                </a:lnTo>
                <a:lnTo>
                  <a:pt x="19006" y="20640"/>
                </a:lnTo>
                <a:lnTo>
                  <a:pt x="18542" y="20755"/>
                </a:lnTo>
                <a:lnTo>
                  <a:pt x="18155" y="20885"/>
                </a:lnTo>
                <a:lnTo>
                  <a:pt x="17806" y="21030"/>
                </a:lnTo>
                <a:lnTo>
                  <a:pt x="17535" y="21195"/>
                </a:lnTo>
                <a:lnTo>
                  <a:pt x="17342" y="21385"/>
                </a:lnTo>
                <a:lnTo>
                  <a:pt x="17303" y="21600"/>
                </a:lnTo>
                <a:lnTo>
                  <a:pt x="0" y="21600"/>
                </a:lnTo>
                <a:lnTo>
                  <a:pt x="0" y="0"/>
                </a:lnTo>
                <a:close/>
              </a:path>
            </a:pathLst>
          </a:custGeom>
          <a:solidFill>
            <a:srgbClr val="455F51"/>
          </a:solidFill>
          <a:ln w="12700">
            <a:miter lim="400000"/>
          </a:ln>
        </p:spPr>
        <p:txBody>
          <a:bodyPr lIns="45719" rIns="45719"/>
          <a:lstStyle/>
          <a:p>
            <a:pPr/>
          </a:p>
        </p:txBody>
      </p:sp>
      <p:pic>
        <p:nvPicPr>
          <p:cNvPr id="231" name="Picture 5" descr="Picture 5"/>
          <p:cNvPicPr>
            <a:picLocks noChangeAspect="1"/>
          </p:cNvPicPr>
          <p:nvPr/>
        </p:nvPicPr>
        <p:blipFill>
          <a:blip r:embed="rId2">
            <a:extLst/>
          </a:blip>
          <a:stretch>
            <a:fillRect/>
          </a:stretch>
        </p:blipFill>
        <p:spPr>
          <a:xfrm rot="5400000">
            <a:off x="1552890" y="1709603"/>
            <a:ext cx="2774246" cy="3398085"/>
          </a:xfrm>
          <a:prstGeom prst="rect">
            <a:avLst/>
          </a:prstGeom>
          <a:ln w="12700">
            <a:miter lim="400000"/>
          </a:ln>
        </p:spPr>
      </p:pic>
      <p:sp>
        <p:nvSpPr>
          <p:cNvPr id="232" name="Rectangle 55"/>
          <p:cNvSpPr/>
          <p:nvPr/>
        </p:nvSpPr>
        <p:spPr>
          <a:xfrm>
            <a:off x="11908535" y="0"/>
            <a:ext cx="283465" cy="6858000"/>
          </a:xfrm>
          <a:prstGeom prst="rect">
            <a:avLst/>
          </a:prstGeom>
          <a:solidFill>
            <a:schemeClr val="accent1"/>
          </a:solidFill>
          <a:ln w="12700">
            <a:miter lim="400000"/>
          </a:ln>
        </p:spPr>
        <p:txBody>
          <a:bodyPr lIns="45719" rIns="45719"/>
          <a:lstStyle/>
          <a:p>
            <a:pPr/>
          </a:p>
        </p:txBody>
      </p:sp>
      <p:sp>
        <p:nvSpPr>
          <p:cNvPr id="233" name="TextBox 14"/>
          <p:cNvSpPr txBox="1"/>
          <p:nvPr/>
        </p:nvSpPr>
        <p:spPr>
          <a:xfrm>
            <a:off x="7068314" y="4561113"/>
            <a:ext cx="2806322" cy="17932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600"/>
              </a:spcBef>
              <a:buSzPct val="100000"/>
              <a:buAutoNum type="alphaUcPeriod" startAt="1"/>
              <a:defRPr sz="2400"/>
            </a:pPr>
            <a:r>
              <a:t>Brachiopod</a:t>
            </a:r>
          </a:p>
          <a:p>
            <a:pPr marL="342900" indent="-342900">
              <a:spcBef>
                <a:spcPts val="600"/>
              </a:spcBef>
              <a:buSzPct val="100000"/>
              <a:buAutoNum type="alphaUcPeriod" startAt="1"/>
              <a:defRPr sz="2400"/>
            </a:pPr>
            <a:r>
              <a:t>Trilobite</a:t>
            </a:r>
          </a:p>
          <a:p>
            <a:pPr marL="342900" indent="-342900">
              <a:spcBef>
                <a:spcPts val="600"/>
              </a:spcBef>
              <a:buSzPct val="100000"/>
              <a:buAutoNum type="alphaUcPeriod" startAt="1"/>
              <a:defRPr sz="2400"/>
            </a:pPr>
            <a:r>
              <a:t>Cephalopod</a:t>
            </a:r>
          </a:p>
          <a:p>
            <a:pPr marL="342900" indent="-342900">
              <a:spcBef>
                <a:spcPts val="600"/>
              </a:spcBef>
              <a:buSzPct val="100000"/>
              <a:buAutoNum type="alphaUcPeriod" startAt="1"/>
              <a:defRPr sz="2400"/>
            </a:pPr>
            <a:r>
              <a:t>Coral</a:t>
            </a:r>
          </a:p>
        </p:txBody>
      </p:sp>
      <p:sp>
        <p:nvSpPr>
          <p:cNvPr id="234" name="TextBox 24"/>
          <p:cNvSpPr txBox="1"/>
          <p:nvPr/>
        </p:nvSpPr>
        <p:spPr>
          <a:xfrm>
            <a:off x="984663" y="5030970"/>
            <a:ext cx="4139026" cy="701041"/>
          </a:xfrm>
          <a:prstGeom prst="rect">
            <a:avLst/>
          </a:prstGeom>
          <a:solidFill>
            <a:srgbClr val="C2E088"/>
          </a:solidFill>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sz="2000"/>
            </a:lvl1pPr>
          </a:lstStyle>
          <a:p>
            <a:pPr/>
            <a:r>
              <a:t>We found this fossil in the stream too</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10000">
              <a:srgbClr val="FFFFFF"/>
            </a:gs>
            <a:gs pos="100000">
              <a:srgbClr val="D1CCAB"/>
            </a:gs>
          </a:gsLst>
          <a:lin ang="6120000" scaled="0"/>
        </a:gradFill>
      </p:bgPr>
    </p:bg>
    <p:spTree>
      <p:nvGrpSpPr>
        <p:cNvPr id="1" name=""/>
        <p:cNvGrpSpPr/>
        <p:nvPr/>
      </p:nvGrpSpPr>
      <p:grpSpPr>
        <a:xfrm>
          <a:off x="0" y="0"/>
          <a:ext cx="0" cy="0"/>
          <a:chOff x="0" y="0"/>
          <a:chExt cx="0" cy="0"/>
        </a:xfrm>
      </p:grpSpPr>
      <p:pic>
        <p:nvPicPr>
          <p:cNvPr id="236" name="Picture 3" descr="Picture 3"/>
          <p:cNvPicPr>
            <a:picLocks noChangeAspect="1"/>
          </p:cNvPicPr>
          <p:nvPr/>
        </p:nvPicPr>
        <p:blipFill>
          <a:blip r:embed="rId2">
            <a:extLst/>
          </a:blip>
          <a:stretch>
            <a:fillRect/>
          </a:stretch>
        </p:blipFill>
        <p:spPr>
          <a:xfrm>
            <a:off x="975360" y="94337"/>
            <a:ext cx="5212080" cy="6788417"/>
          </a:xfrm>
          <a:prstGeom prst="rect">
            <a:avLst/>
          </a:prstGeom>
          <a:ln w="12700">
            <a:miter lim="400000"/>
          </a:ln>
        </p:spPr>
      </p:pic>
      <p:sp>
        <p:nvSpPr>
          <p:cNvPr id="237" name="TextBox 4"/>
          <p:cNvSpPr txBox="1"/>
          <p:nvPr/>
        </p:nvSpPr>
        <p:spPr>
          <a:xfrm>
            <a:off x="6755810" y="1332482"/>
            <a:ext cx="3182998" cy="1062991"/>
          </a:xfrm>
          <a:prstGeom prst="rect">
            <a:avLst/>
          </a:prstGeom>
          <a:solidFill>
            <a:srgbClr val="D9D9D9"/>
          </a:solidFill>
          <a:ln w="57150">
            <a:solidFill>
              <a:srgbClr val="8C4787"/>
            </a:solidFill>
          </a:ln>
          <a:extLst>
            <a:ext uri="{C572A759-6A51-4108-AA02-DFA0A04FC94B}">
              <ma14:wrappingTextBoxFlag xmlns:ma14="http://schemas.microsoft.com/office/mac/drawingml/2011/main" val="1"/>
            </a:ext>
          </a:extLst>
        </p:spPr>
        <p:txBody>
          <a:bodyPr wrap="none" lIns="45719" rIns="45719">
            <a:spAutoFit/>
          </a:bodyPr>
          <a:lstStyle/>
          <a:p>
            <a:pPr>
              <a:defRPr sz="2000"/>
            </a:pPr>
            <a:r>
              <a:t>Based on this chart I found</a:t>
            </a:r>
          </a:p>
          <a:p>
            <a:pPr>
              <a:defRPr sz="2000"/>
            </a:pPr>
            <a:r>
              <a:t>I would say it must be a</a:t>
            </a:r>
          </a:p>
          <a:p>
            <a:pPr>
              <a:defRPr sz="2000"/>
            </a:pPr>
            <a:r>
              <a:t>Brachiopod</a:t>
            </a:r>
          </a:p>
        </p:txBody>
      </p:sp>
      <p:sp>
        <p:nvSpPr>
          <p:cNvPr id="238" name="TextBox 5"/>
          <p:cNvSpPr txBox="1"/>
          <p:nvPr/>
        </p:nvSpPr>
        <p:spPr>
          <a:xfrm>
            <a:off x="7839221" y="2663798"/>
            <a:ext cx="4002260" cy="344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solidFill>
                  <a:srgbClr val="FFFFFF"/>
                </a:solidFill>
              </a:defRPr>
            </a:pPr>
            <a:r>
              <a:t>Brachiopods</a:t>
            </a:r>
            <a:r>
              <a:rPr b="0"/>
              <a:t> are bottom dwelling, ocean, bivalves (having two shells). </a:t>
            </a:r>
            <a:endParaRPr b="0"/>
          </a:p>
          <a:p>
            <a:pPr>
              <a:defRPr sz="2000">
                <a:solidFill>
                  <a:srgbClr val="FFFFFF"/>
                </a:solidFill>
              </a:defRPr>
            </a:pPr>
            <a:r>
              <a:t>They are considered living </a:t>
            </a:r>
            <a:r>
              <a:rPr b="1"/>
              <a:t>fossils</a:t>
            </a:r>
            <a:r>
              <a:t>, with 3 orders present in today's oceans. </a:t>
            </a:r>
          </a:p>
          <a:p>
            <a:pPr>
              <a:defRPr sz="2000">
                <a:solidFill>
                  <a:srgbClr val="FFFFFF"/>
                </a:solidFill>
              </a:defRPr>
            </a:pPr>
            <a:r>
              <a:t>They are rare today but during the Paleozoic Era they dominated the sea floors. Though they appear to be similar to clams or oysters they are not related,</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Content Placeholder 2"/>
          <p:cNvSpPr txBox="1"/>
          <p:nvPr>
            <p:ph type="body" sz="half" idx="1"/>
          </p:nvPr>
        </p:nvSpPr>
        <p:spPr>
          <a:xfrm>
            <a:off x="765050" y="920376"/>
            <a:ext cx="6158420" cy="4985125"/>
          </a:xfrm>
          <a:prstGeom prst="rect">
            <a:avLst/>
          </a:prstGeom>
          <a:solidFill>
            <a:srgbClr val="FFC000"/>
          </a:solidFill>
        </p:spPr>
        <p:txBody>
          <a:bodyPr/>
          <a:lstStyle/>
          <a:p>
            <a:pPr marL="0" indent="0">
              <a:lnSpc>
                <a:spcPct val="99000"/>
              </a:lnSpc>
              <a:buSzTx/>
              <a:buNone/>
            </a:pPr>
            <a:r>
              <a:t>It has been hot these past few days but it will rain soon and the weather will get cooler. </a:t>
            </a:r>
          </a:p>
          <a:p>
            <a:pPr marL="0" indent="0">
              <a:lnSpc>
                <a:spcPct val="99000"/>
              </a:lnSpc>
              <a:buSzTx/>
              <a:buNone/>
            </a:pPr>
            <a:r>
              <a:t>The air </a:t>
            </a:r>
            <a:r>
              <a:rPr b="1"/>
              <a:t>temperature</a:t>
            </a:r>
            <a:r>
              <a:t> decreases when it rains because</a:t>
            </a:r>
            <a:r>
              <a:rPr b="1"/>
              <a:t> rain</a:t>
            </a:r>
            <a:r>
              <a:t> falls from a cooler layer of air above, and as it falls into the warmer air near the ground it exchanges heat via conduction and convection.</a:t>
            </a:r>
          </a:p>
        </p:txBody>
      </p:sp>
      <p:pic>
        <p:nvPicPr>
          <p:cNvPr id="241" name="Picture 4" descr="Picture 4"/>
          <p:cNvPicPr>
            <a:picLocks noChangeAspect="1"/>
          </p:cNvPicPr>
          <p:nvPr/>
        </p:nvPicPr>
        <p:blipFill>
          <a:blip r:embed="rId2">
            <a:extLst/>
          </a:blip>
          <a:stretch>
            <a:fillRect/>
          </a:stretch>
        </p:blipFill>
        <p:spPr>
          <a:xfrm>
            <a:off x="7726016" y="756688"/>
            <a:ext cx="4279253" cy="3276588"/>
          </a:xfrm>
          <a:prstGeom prst="rect">
            <a:avLst/>
          </a:prstGeom>
          <a:ln w="12700">
            <a:miter lim="400000"/>
          </a:ln>
        </p:spPr>
      </p:pic>
      <p:sp>
        <p:nvSpPr>
          <p:cNvPr id="242" name="TextBox 5"/>
          <p:cNvSpPr txBox="1"/>
          <p:nvPr/>
        </p:nvSpPr>
        <p:spPr>
          <a:xfrm>
            <a:off x="8322365" y="4914612"/>
            <a:ext cx="3318667" cy="637541"/>
          </a:xfrm>
          <a:prstGeom prst="rect">
            <a:avLst/>
          </a:prstGeom>
          <a:solidFill>
            <a:srgbClr val="FF3300"/>
          </a:solidFill>
          <a:ln w="12700">
            <a:miter lim="400000"/>
          </a:ln>
          <a:extLst>
            <a:ext uri="{C572A759-6A51-4108-AA02-DFA0A04FC94B}">
              <ma14:wrappingTextBoxFlag xmlns:ma14="http://schemas.microsoft.com/office/mac/drawingml/2011/main" val="1"/>
            </a:ext>
          </a:extLst>
        </p:spPr>
        <p:txBody>
          <a:bodyPr lIns="45719" rIns="45719">
            <a:spAutoFit/>
          </a:bodyPr>
          <a:lstStyle>
            <a:lvl1pPr>
              <a:defRPr sz="3600">
                <a:solidFill>
                  <a:srgbClr val="FFFF00"/>
                </a:solidFill>
                <a:latin typeface="Abadi"/>
                <a:ea typeface="Abadi"/>
                <a:cs typeface="Abadi"/>
                <a:sym typeface="Abadi"/>
              </a:defRPr>
            </a:lvl1pPr>
          </a:lstStyle>
          <a:p>
            <a:pPr/>
            <a:r>
              <a:t>Hang in there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244" name="Freeform 6"/>
          <p:cNvSpPr/>
          <p:nvPr/>
        </p:nvSpPr>
        <p:spPr>
          <a:xfrm>
            <a:off x="3557015" y="630936"/>
            <a:ext cx="5235576" cy="5229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010" y="20"/>
                </a:lnTo>
                <a:lnTo>
                  <a:pt x="11213" y="72"/>
                </a:lnTo>
                <a:lnTo>
                  <a:pt x="11409" y="151"/>
                </a:lnTo>
                <a:lnTo>
                  <a:pt x="11612" y="249"/>
                </a:lnTo>
                <a:lnTo>
                  <a:pt x="11802" y="361"/>
                </a:lnTo>
                <a:lnTo>
                  <a:pt x="11999" y="479"/>
                </a:lnTo>
                <a:lnTo>
                  <a:pt x="12392" y="689"/>
                </a:lnTo>
                <a:lnTo>
                  <a:pt x="12581" y="767"/>
                </a:lnTo>
                <a:lnTo>
                  <a:pt x="12791" y="820"/>
                </a:lnTo>
                <a:lnTo>
                  <a:pt x="12994" y="846"/>
                </a:lnTo>
                <a:lnTo>
                  <a:pt x="13210" y="846"/>
                </a:lnTo>
                <a:lnTo>
                  <a:pt x="13433" y="833"/>
                </a:lnTo>
                <a:lnTo>
                  <a:pt x="13656" y="807"/>
                </a:lnTo>
                <a:lnTo>
                  <a:pt x="13878" y="774"/>
                </a:lnTo>
                <a:lnTo>
                  <a:pt x="14101" y="748"/>
                </a:lnTo>
                <a:lnTo>
                  <a:pt x="14324" y="728"/>
                </a:lnTo>
                <a:lnTo>
                  <a:pt x="14533" y="734"/>
                </a:lnTo>
                <a:lnTo>
                  <a:pt x="14736" y="761"/>
                </a:lnTo>
                <a:lnTo>
                  <a:pt x="14933" y="820"/>
                </a:lnTo>
                <a:lnTo>
                  <a:pt x="15096" y="905"/>
                </a:lnTo>
                <a:lnTo>
                  <a:pt x="15254" y="1016"/>
                </a:lnTo>
                <a:lnTo>
                  <a:pt x="15391" y="1148"/>
                </a:lnTo>
                <a:lnTo>
                  <a:pt x="15529" y="1298"/>
                </a:lnTo>
                <a:lnTo>
                  <a:pt x="15653" y="1456"/>
                </a:lnTo>
                <a:lnTo>
                  <a:pt x="15902" y="1784"/>
                </a:lnTo>
                <a:lnTo>
                  <a:pt x="16026" y="1941"/>
                </a:lnTo>
                <a:lnTo>
                  <a:pt x="16157" y="2092"/>
                </a:lnTo>
                <a:lnTo>
                  <a:pt x="16308" y="2223"/>
                </a:lnTo>
                <a:lnTo>
                  <a:pt x="16452" y="2341"/>
                </a:lnTo>
                <a:lnTo>
                  <a:pt x="16616" y="2433"/>
                </a:lnTo>
                <a:lnTo>
                  <a:pt x="16793" y="2511"/>
                </a:lnTo>
                <a:lnTo>
                  <a:pt x="16983" y="2577"/>
                </a:lnTo>
                <a:lnTo>
                  <a:pt x="17179" y="2636"/>
                </a:lnTo>
                <a:lnTo>
                  <a:pt x="17376" y="2689"/>
                </a:lnTo>
                <a:lnTo>
                  <a:pt x="17579" y="2741"/>
                </a:lnTo>
                <a:lnTo>
                  <a:pt x="17769" y="2800"/>
                </a:lnTo>
                <a:lnTo>
                  <a:pt x="17959" y="2866"/>
                </a:lnTo>
                <a:lnTo>
                  <a:pt x="18135" y="2944"/>
                </a:lnTo>
                <a:lnTo>
                  <a:pt x="18293" y="3043"/>
                </a:lnTo>
                <a:lnTo>
                  <a:pt x="18437" y="3161"/>
                </a:lnTo>
                <a:lnTo>
                  <a:pt x="18555" y="3305"/>
                </a:lnTo>
                <a:lnTo>
                  <a:pt x="18653" y="3462"/>
                </a:lnTo>
                <a:lnTo>
                  <a:pt x="18731" y="3639"/>
                </a:lnTo>
                <a:lnTo>
                  <a:pt x="18797" y="3830"/>
                </a:lnTo>
                <a:lnTo>
                  <a:pt x="18856" y="4020"/>
                </a:lnTo>
                <a:lnTo>
                  <a:pt x="18908" y="4223"/>
                </a:lnTo>
                <a:lnTo>
                  <a:pt x="18961" y="4420"/>
                </a:lnTo>
                <a:lnTo>
                  <a:pt x="19020" y="4616"/>
                </a:lnTo>
                <a:lnTo>
                  <a:pt x="19085" y="4807"/>
                </a:lnTo>
                <a:lnTo>
                  <a:pt x="19164" y="4984"/>
                </a:lnTo>
                <a:lnTo>
                  <a:pt x="19255" y="5148"/>
                </a:lnTo>
                <a:lnTo>
                  <a:pt x="19373" y="5292"/>
                </a:lnTo>
                <a:lnTo>
                  <a:pt x="19504" y="5443"/>
                </a:lnTo>
                <a:lnTo>
                  <a:pt x="19655" y="5574"/>
                </a:lnTo>
                <a:lnTo>
                  <a:pt x="19812" y="5698"/>
                </a:lnTo>
                <a:lnTo>
                  <a:pt x="19982" y="5823"/>
                </a:lnTo>
                <a:lnTo>
                  <a:pt x="20146" y="5948"/>
                </a:lnTo>
                <a:lnTo>
                  <a:pt x="20303" y="6072"/>
                </a:lnTo>
                <a:lnTo>
                  <a:pt x="20454" y="6210"/>
                </a:lnTo>
                <a:lnTo>
                  <a:pt x="20585" y="6348"/>
                </a:lnTo>
                <a:lnTo>
                  <a:pt x="20696" y="6505"/>
                </a:lnTo>
                <a:lnTo>
                  <a:pt x="20781" y="6669"/>
                </a:lnTo>
                <a:lnTo>
                  <a:pt x="20840" y="6866"/>
                </a:lnTo>
                <a:lnTo>
                  <a:pt x="20866" y="7069"/>
                </a:lnTo>
                <a:lnTo>
                  <a:pt x="20873" y="7279"/>
                </a:lnTo>
                <a:lnTo>
                  <a:pt x="20853" y="7502"/>
                </a:lnTo>
                <a:lnTo>
                  <a:pt x="20827" y="7725"/>
                </a:lnTo>
                <a:lnTo>
                  <a:pt x="20794" y="7948"/>
                </a:lnTo>
                <a:lnTo>
                  <a:pt x="20768" y="8170"/>
                </a:lnTo>
                <a:lnTo>
                  <a:pt x="20755" y="8393"/>
                </a:lnTo>
                <a:lnTo>
                  <a:pt x="20755" y="8610"/>
                </a:lnTo>
                <a:lnTo>
                  <a:pt x="20781" y="8813"/>
                </a:lnTo>
                <a:lnTo>
                  <a:pt x="20834" y="9016"/>
                </a:lnTo>
                <a:lnTo>
                  <a:pt x="20912" y="9207"/>
                </a:lnTo>
                <a:lnTo>
                  <a:pt x="21122" y="9600"/>
                </a:lnTo>
                <a:lnTo>
                  <a:pt x="21240" y="9797"/>
                </a:lnTo>
                <a:lnTo>
                  <a:pt x="21351" y="9987"/>
                </a:lnTo>
                <a:lnTo>
                  <a:pt x="21449" y="10190"/>
                </a:lnTo>
                <a:lnTo>
                  <a:pt x="21528" y="10387"/>
                </a:lnTo>
                <a:lnTo>
                  <a:pt x="21580" y="10590"/>
                </a:lnTo>
                <a:lnTo>
                  <a:pt x="21600" y="10800"/>
                </a:lnTo>
                <a:lnTo>
                  <a:pt x="21580" y="11010"/>
                </a:lnTo>
                <a:lnTo>
                  <a:pt x="21528" y="11213"/>
                </a:lnTo>
                <a:lnTo>
                  <a:pt x="21449" y="11410"/>
                </a:lnTo>
                <a:lnTo>
                  <a:pt x="21351" y="11613"/>
                </a:lnTo>
                <a:lnTo>
                  <a:pt x="21240" y="11803"/>
                </a:lnTo>
                <a:lnTo>
                  <a:pt x="21122" y="12000"/>
                </a:lnTo>
                <a:lnTo>
                  <a:pt x="20912" y="12393"/>
                </a:lnTo>
                <a:lnTo>
                  <a:pt x="20834" y="12584"/>
                </a:lnTo>
                <a:lnTo>
                  <a:pt x="20781" y="12787"/>
                </a:lnTo>
                <a:lnTo>
                  <a:pt x="20755" y="12990"/>
                </a:lnTo>
                <a:lnTo>
                  <a:pt x="20755" y="13207"/>
                </a:lnTo>
                <a:lnTo>
                  <a:pt x="20768" y="13430"/>
                </a:lnTo>
                <a:lnTo>
                  <a:pt x="20794" y="13652"/>
                </a:lnTo>
                <a:lnTo>
                  <a:pt x="20827" y="13875"/>
                </a:lnTo>
                <a:lnTo>
                  <a:pt x="20853" y="14098"/>
                </a:lnTo>
                <a:lnTo>
                  <a:pt x="20873" y="14321"/>
                </a:lnTo>
                <a:lnTo>
                  <a:pt x="20866" y="14531"/>
                </a:lnTo>
                <a:lnTo>
                  <a:pt x="20840" y="14734"/>
                </a:lnTo>
                <a:lnTo>
                  <a:pt x="20781" y="14931"/>
                </a:lnTo>
                <a:lnTo>
                  <a:pt x="20696" y="15095"/>
                </a:lnTo>
                <a:lnTo>
                  <a:pt x="20585" y="15252"/>
                </a:lnTo>
                <a:lnTo>
                  <a:pt x="20454" y="15390"/>
                </a:lnTo>
                <a:lnTo>
                  <a:pt x="20303" y="15528"/>
                </a:lnTo>
                <a:lnTo>
                  <a:pt x="20146" y="15652"/>
                </a:lnTo>
                <a:lnTo>
                  <a:pt x="19982" y="15777"/>
                </a:lnTo>
                <a:lnTo>
                  <a:pt x="19812" y="15902"/>
                </a:lnTo>
                <a:lnTo>
                  <a:pt x="19655" y="16026"/>
                </a:lnTo>
                <a:lnTo>
                  <a:pt x="19504" y="16157"/>
                </a:lnTo>
                <a:lnTo>
                  <a:pt x="19373" y="16308"/>
                </a:lnTo>
                <a:lnTo>
                  <a:pt x="19255" y="16452"/>
                </a:lnTo>
                <a:lnTo>
                  <a:pt x="19164" y="16616"/>
                </a:lnTo>
                <a:lnTo>
                  <a:pt x="19085" y="16793"/>
                </a:lnTo>
                <a:lnTo>
                  <a:pt x="19020" y="16984"/>
                </a:lnTo>
                <a:lnTo>
                  <a:pt x="18961" y="17180"/>
                </a:lnTo>
                <a:lnTo>
                  <a:pt x="18908" y="17377"/>
                </a:lnTo>
                <a:lnTo>
                  <a:pt x="18856" y="17580"/>
                </a:lnTo>
                <a:lnTo>
                  <a:pt x="18797" y="17770"/>
                </a:lnTo>
                <a:lnTo>
                  <a:pt x="18731" y="17961"/>
                </a:lnTo>
                <a:lnTo>
                  <a:pt x="18653" y="18138"/>
                </a:lnTo>
                <a:lnTo>
                  <a:pt x="18555" y="18295"/>
                </a:lnTo>
                <a:lnTo>
                  <a:pt x="18437" y="18439"/>
                </a:lnTo>
                <a:lnTo>
                  <a:pt x="18293" y="18557"/>
                </a:lnTo>
                <a:lnTo>
                  <a:pt x="18135" y="18656"/>
                </a:lnTo>
                <a:lnTo>
                  <a:pt x="17959" y="18734"/>
                </a:lnTo>
                <a:lnTo>
                  <a:pt x="17769" y="18800"/>
                </a:lnTo>
                <a:lnTo>
                  <a:pt x="17579" y="18859"/>
                </a:lnTo>
                <a:lnTo>
                  <a:pt x="17376" y="18911"/>
                </a:lnTo>
                <a:lnTo>
                  <a:pt x="17179" y="18964"/>
                </a:lnTo>
                <a:lnTo>
                  <a:pt x="16983" y="19023"/>
                </a:lnTo>
                <a:lnTo>
                  <a:pt x="16793" y="19089"/>
                </a:lnTo>
                <a:lnTo>
                  <a:pt x="16616" y="19167"/>
                </a:lnTo>
                <a:lnTo>
                  <a:pt x="16452" y="19259"/>
                </a:lnTo>
                <a:lnTo>
                  <a:pt x="16308" y="19377"/>
                </a:lnTo>
                <a:lnTo>
                  <a:pt x="16157" y="19508"/>
                </a:lnTo>
                <a:lnTo>
                  <a:pt x="16026" y="19659"/>
                </a:lnTo>
                <a:lnTo>
                  <a:pt x="15902" y="19816"/>
                </a:lnTo>
                <a:lnTo>
                  <a:pt x="15653" y="20144"/>
                </a:lnTo>
                <a:lnTo>
                  <a:pt x="15529" y="20302"/>
                </a:lnTo>
                <a:lnTo>
                  <a:pt x="15391" y="20452"/>
                </a:lnTo>
                <a:lnTo>
                  <a:pt x="15254" y="20584"/>
                </a:lnTo>
                <a:lnTo>
                  <a:pt x="15096" y="20695"/>
                </a:lnTo>
                <a:lnTo>
                  <a:pt x="14933" y="20780"/>
                </a:lnTo>
                <a:lnTo>
                  <a:pt x="14736" y="20839"/>
                </a:lnTo>
                <a:lnTo>
                  <a:pt x="14533" y="20866"/>
                </a:lnTo>
                <a:lnTo>
                  <a:pt x="14324" y="20872"/>
                </a:lnTo>
                <a:lnTo>
                  <a:pt x="14101" y="20852"/>
                </a:lnTo>
                <a:lnTo>
                  <a:pt x="13878" y="20826"/>
                </a:lnTo>
                <a:lnTo>
                  <a:pt x="13656" y="20793"/>
                </a:lnTo>
                <a:lnTo>
                  <a:pt x="13433" y="20767"/>
                </a:lnTo>
                <a:lnTo>
                  <a:pt x="13210" y="20754"/>
                </a:lnTo>
                <a:lnTo>
                  <a:pt x="12994" y="20754"/>
                </a:lnTo>
                <a:lnTo>
                  <a:pt x="12791" y="20780"/>
                </a:lnTo>
                <a:lnTo>
                  <a:pt x="12581" y="20833"/>
                </a:lnTo>
                <a:lnTo>
                  <a:pt x="12392" y="20911"/>
                </a:lnTo>
                <a:lnTo>
                  <a:pt x="11999" y="21121"/>
                </a:lnTo>
                <a:lnTo>
                  <a:pt x="11802" y="21239"/>
                </a:lnTo>
                <a:lnTo>
                  <a:pt x="11612" y="21351"/>
                </a:lnTo>
                <a:lnTo>
                  <a:pt x="11409" y="21449"/>
                </a:lnTo>
                <a:lnTo>
                  <a:pt x="11213" y="21528"/>
                </a:lnTo>
                <a:lnTo>
                  <a:pt x="11010" y="21580"/>
                </a:lnTo>
                <a:lnTo>
                  <a:pt x="10800" y="21600"/>
                </a:lnTo>
                <a:lnTo>
                  <a:pt x="10590" y="21580"/>
                </a:lnTo>
                <a:lnTo>
                  <a:pt x="10387" y="21528"/>
                </a:lnTo>
                <a:lnTo>
                  <a:pt x="10191" y="21449"/>
                </a:lnTo>
                <a:lnTo>
                  <a:pt x="9988" y="21351"/>
                </a:lnTo>
                <a:lnTo>
                  <a:pt x="9798" y="21239"/>
                </a:lnTo>
                <a:lnTo>
                  <a:pt x="9601" y="21121"/>
                </a:lnTo>
                <a:lnTo>
                  <a:pt x="9208" y="20911"/>
                </a:lnTo>
                <a:lnTo>
                  <a:pt x="9012" y="20833"/>
                </a:lnTo>
                <a:lnTo>
                  <a:pt x="8809" y="20780"/>
                </a:lnTo>
                <a:lnTo>
                  <a:pt x="8606" y="20754"/>
                </a:lnTo>
                <a:lnTo>
                  <a:pt x="8390" y="20754"/>
                </a:lnTo>
                <a:lnTo>
                  <a:pt x="8167" y="20767"/>
                </a:lnTo>
                <a:lnTo>
                  <a:pt x="7944" y="20793"/>
                </a:lnTo>
                <a:lnTo>
                  <a:pt x="7722" y="20826"/>
                </a:lnTo>
                <a:lnTo>
                  <a:pt x="7499" y="20852"/>
                </a:lnTo>
                <a:lnTo>
                  <a:pt x="7276" y="20872"/>
                </a:lnTo>
                <a:lnTo>
                  <a:pt x="7067" y="20866"/>
                </a:lnTo>
                <a:lnTo>
                  <a:pt x="6864" y="20839"/>
                </a:lnTo>
                <a:lnTo>
                  <a:pt x="6667" y="20780"/>
                </a:lnTo>
                <a:lnTo>
                  <a:pt x="6504" y="20695"/>
                </a:lnTo>
                <a:lnTo>
                  <a:pt x="6346" y="20584"/>
                </a:lnTo>
                <a:lnTo>
                  <a:pt x="6209" y="20452"/>
                </a:lnTo>
                <a:lnTo>
                  <a:pt x="6071" y="20302"/>
                </a:lnTo>
                <a:lnTo>
                  <a:pt x="5947" y="20144"/>
                </a:lnTo>
                <a:lnTo>
                  <a:pt x="5698" y="19816"/>
                </a:lnTo>
                <a:lnTo>
                  <a:pt x="5574" y="19659"/>
                </a:lnTo>
                <a:lnTo>
                  <a:pt x="5443" y="19508"/>
                </a:lnTo>
                <a:lnTo>
                  <a:pt x="5292" y="19377"/>
                </a:lnTo>
                <a:lnTo>
                  <a:pt x="5148" y="19259"/>
                </a:lnTo>
                <a:lnTo>
                  <a:pt x="4984" y="19167"/>
                </a:lnTo>
                <a:lnTo>
                  <a:pt x="4807" y="19089"/>
                </a:lnTo>
                <a:lnTo>
                  <a:pt x="4617" y="19023"/>
                </a:lnTo>
                <a:lnTo>
                  <a:pt x="4421" y="18964"/>
                </a:lnTo>
                <a:lnTo>
                  <a:pt x="4224" y="18911"/>
                </a:lnTo>
                <a:lnTo>
                  <a:pt x="4021" y="18859"/>
                </a:lnTo>
                <a:lnTo>
                  <a:pt x="3831" y="18800"/>
                </a:lnTo>
                <a:lnTo>
                  <a:pt x="3641" y="18734"/>
                </a:lnTo>
                <a:lnTo>
                  <a:pt x="3465" y="18656"/>
                </a:lnTo>
                <a:lnTo>
                  <a:pt x="3307" y="18557"/>
                </a:lnTo>
                <a:lnTo>
                  <a:pt x="3163" y="18439"/>
                </a:lnTo>
                <a:lnTo>
                  <a:pt x="3045" y="18295"/>
                </a:lnTo>
                <a:lnTo>
                  <a:pt x="2947" y="18138"/>
                </a:lnTo>
                <a:lnTo>
                  <a:pt x="2869" y="17961"/>
                </a:lnTo>
                <a:lnTo>
                  <a:pt x="2803" y="17770"/>
                </a:lnTo>
                <a:lnTo>
                  <a:pt x="2744" y="17580"/>
                </a:lnTo>
                <a:lnTo>
                  <a:pt x="2692" y="17377"/>
                </a:lnTo>
                <a:lnTo>
                  <a:pt x="2639" y="17180"/>
                </a:lnTo>
                <a:lnTo>
                  <a:pt x="2580" y="16984"/>
                </a:lnTo>
                <a:lnTo>
                  <a:pt x="2515" y="16793"/>
                </a:lnTo>
                <a:lnTo>
                  <a:pt x="2436" y="16616"/>
                </a:lnTo>
                <a:lnTo>
                  <a:pt x="2345" y="16452"/>
                </a:lnTo>
                <a:lnTo>
                  <a:pt x="2227" y="16308"/>
                </a:lnTo>
                <a:lnTo>
                  <a:pt x="2096" y="16157"/>
                </a:lnTo>
                <a:lnTo>
                  <a:pt x="1945" y="16026"/>
                </a:lnTo>
                <a:lnTo>
                  <a:pt x="1454" y="15652"/>
                </a:lnTo>
                <a:lnTo>
                  <a:pt x="1297" y="15528"/>
                </a:lnTo>
                <a:lnTo>
                  <a:pt x="1146" y="15390"/>
                </a:lnTo>
                <a:lnTo>
                  <a:pt x="1015" y="15252"/>
                </a:lnTo>
                <a:lnTo>
                  <a:pt x="904" y="15095"/>
                </a:lnTo>
                <a:lnTo>
                  <a:pt x="819" y="14931"/>
                </a:lnTo>
                <a:lnTo>
                  <a:pt x="760" y="14734"/>
                </a:lnTo>
                <a:lnTo>
                  <a:pt x="734" y="14531"/>
                </a:lnTo>
                <a:lnTo>
                  <a:pt x="727" y="14321"/>
                </a:lnTo>
                <a:lnTo>
                  <a:pt x="747" y="14098"/>
                </a:lnTo>
                <a:lnTo>
                  <a:pt x="773" y="13875"/>
                </a:lnTo>
                <a:lnTo>
                  <a:pt x="806" y="13652"/>
                </a:lnTo>
                <a:lnTo>
                  <a:pt x="832" y="13430"/>
                </a:lnTo>
                <a:lnTo>
                  <a:pt x="845" y="13207"/>
                </a:lnTo>
                <a:lnTo>
                  <a:pt x="845" y="12990"/>
                </a:lnTo>
                <a:lnTo>
                  <a:pt x="819" y="12787"/>
                </a:lnTo>
                <a:lnTo>
                  <a:pt x="766" y="12584"/>
                </a:lnTo>
                <a:lnTo>
                  <a:pt x="688" y="12393"/>
                </a:lnTo>
                <a:lnTo>
                  <a:pt x="589" y="12197"/>
                </a:lnTo>
                <a:lnTo>
                  <a:pt x="478" y="12000"/>
                </a:lnTo>
                <a:lnTo>
                  <a:pt x="360" y="11803"/>
                </a:lnTo>
                <a:lnTo>
                  <a:pt x="249" y="11613"/>
                </a:lnTo>
                <a:lnTo>
                  <a:pt x="151" y="11410"/>
                </a:lnTo>
                <a:lnTo>
                  <a:pt x="72" y="11213"/>
                </a:lnTo>
                <a:lnTo>
                  <a:pt x="20" y="11010"/>
                </a:lnTo>
                <a:lnTo>
                  <a:pt x="0" y="10800"/>
                </a:lnTo>
                <a:lnTo>
                  <a:pt x="20" y="10590"/>
                </a:lnTo>
                <a:lnTo>
                  <a:pt x="72" y="10387"/>
                </a:lnTo>
                <a:lnTo>
                  <a:pt x="151" y="10190"/>
                </a:lnTo>
                <a:lnTo>
                  <a:pt x="249" y="9987"/>
                </a:lnTo>
                <a:lnTo>
                  <a:pt x="360" y="9797"/>
                </a:lnTo>
                <a:lnTo>
                  <a:pt x="478" y="9600"/>
                </a:lnTo>
                <a:lnTo>
                  <a:pt x="589" y="9403"/>
                </a:lnTo>
                <a:lnTo>
                  <a:pt x="688" y="9207"/>
                </a:lnTo>
                <a:lnTo>
                  <a:pt x="766" y="9016"/>
                </a:lnTo>
                <a:lnTo>
                  <a:pt x="819" y="8813"/>
                </a:lnTo>
                <a:lnTo>
                  <a:pt x="845" y="8610"/>
                </a:lnTo>
                <a:lnTo>
                  <a:pt x="845" y="8393"/>
                </a:lnTo>
                <a:lnTo>
                  <a:pt x="832" y="8170"/>
                </a:lnTo>
                <a:lnTo>
                  <a:pt x="806" y="7948"/>
                </a:lnTo>
                <a:lnTo>
                  <a:pt x="773" y="7725"/>
                </a:lnTo>
                <a:lnTo>
                  <a:pt x="747" y="7502"/>
                </a:lnTo>
                <a:lnTo>
                  <a:pt x="727" y="7279"/>
                </a:lnTo>
                <a:lnTo>
                  <a:pt x="734" y="7069"/>
                </a:lnTo>
                <a:lnTo>
                  <a:pt x="760" y="6866"/>
                </a:lnTo>
                <a:lnTo>
                  <a:pt x="819" y="6669"/>
                </a:lnTo>
                <a:lnTo>
                  <a:pt x="904" y="6505"/>
                </a:lnTo>
                <a:lnTo>
                  <a:pt x="1015" y="6348"/>
                </a:lnTo>
                <a:lnTo>
                  <a:pt x="1146" y="6210"/>
                </a:lnTo>
                <a:lnTo>
                  <a:pt x="1297" y="6072"/>
                </a:lnTo>
                <a:lnTo>
                  <a:pt x="1454" y="5948"/>
                </a:lnTo>
                <a:lnTo>
                  <a:pt x="1945" y="5574"/>
                </a:lnTo>
                <a:lnTo>
                  <a:pt x="2096" y="5443"/>
                </a:lnTo>
                <a:lnTo>
                  <a:pt x="2227" y="5292"/>
                </a:lnTo>
                <a:lnTo>
                  <a:pt x="2345" y="5148"/>
                </a:lnTo>
                <a:lnTo>
                  <a:pt x="2436" y="4984"/>
                </a:lnTo>
                <a:lnTo>
                  <a:pt x="2515" y="4807"/>
                </a:lnTo>
                <a:lnTo>
                  <a:pt x="2580" y="4616"/>
                </a:lnTo>
                <a:lnTo>
                  <a:pt x="2639" y="4420"/>
                </a:lnTo>
                <a:lnTo>
                  <a:pt x="2692" y="4223"/>
                </a:lnTo>
                <a:lnTo>
                  <a:pt x="2744" y="4020"/>
                </a:lnTo>
                <a:lnTo>
                  <a:pt x="2803" y="3830"/>
                </a:lnTo>
                <a:lnTo>
                  <a:pt x="2869" y="3639"/>
                </a:lnTo>
                <a:lnTo>
                  <a:pt x="2947" y="3462"/>
                </a:lnTo>
                <a:lnTo>
                  <a:pt x="3045" y="3305"/>
                </a:lnTo>
                <a:lnTo>
                  <a:pt x="3163" y="3161"/>
                </a:lnTo>
                <a:lnTo>
                  <a:pt x="3307" y="3043"/>
                </a:lnTo>
                <a:lnTo>
                  <a:pt x="3465" y="2944"/>
                </a:lnTo>
                <a:lnTo>
                  <a:pt x="3641" y="2866"/>
                </a:lnTo>
                <a:lnTo>
                  <a:pt x="3831" y="2800"/>
                </a:lnTo>
                <a:lnTo>
                  <a:pt x="4021" y="2741"/>
                </a:lnTo>
                <a:lnTo>
                  <a:pt x="4224" y="2689"/>
                </a:lnTo>
                <a:lnTo>
                  <a:pt x="4421" y="2636"/>
                </a:lnTo>
                <a:lnTo>
                  <a:pt x="4617" y="2577"/>
                </a:lnTo>
                <a:lnTo>
                  <a:pt x="4807" y="2511"/>
                </a:lnTo>
                <a:lnTo>
                  <a:pt x="4984" y="2433"/>
                </a:lnTo>
                <a:lnTo>
                  <a:pt x="5148" y="2341"/>
                </a:lnTo>
                <a:lnTo>
                  <a:pt x="5292" y="2223"/>
                </a:lnTo>
                <a:lnTo>
                  <a:pt x="5443" y="2092"/>
                </a:lnTo>
                <a:lnTo>
                  <a:pt x="5574" y="1941"/>
                </a:lnTo>
                <a:lnTo>
                  <a:pt x="5698" y="1784"/>
                </a:lnTo>
                <a:lnTo>
                  <a:pt x="5947" y="1456"/>
                </a:lnTo>
                <a:lnTo>
                  <a:pt x="6071" y="1298"/>
                </a:lnTo>
                <a:lnTo>
                  <a:pt x="6209" y="1148"/>
                </a:lnTo>
                <a:lnTo>
                  <a:pt x="6346" y="1016"/>
                </a:lnTo>
                <a:lnTo>
                  <a:pt x="6504" y="905"/>
                </a:lnTo>
                <a:lnTo>
                  <a:pt x="6667" y="820"/>
                </a:lnTo>
                <a:lnTo>
                  <a:pt x="6864" y="761"/>
                </a:lnTo>
                <a:lnTo>
                  <a:pt x="7067" y="734"/>
                </a:lnTo>
                <a:lnTo>
                  <a:pt x="7276" y="728"/>
                </a:lnTo>
                <a:lnTo>
                  <a:pt x="7499" y="748"/>
                </a:lnTo>
                <a:lnTo>
                  <a:pt x="7722" y="774"/>
                </a:lnTo>
                <a:lnTo>
                  <a:pt x="7944" y="807"/>
                </a:lnTo>
                <a:lnTo>
                  <a:pt x="8167" y="833"/>
                </a:lnTo>
                <a:lnTo>
                  <a:pt x="8390" y="846"/>
                </a:lnTo>
                <a:lnTo>
                  <a:pt x="8606" y="846"/>
                </a:lnTo>
                <a:lnTo>
                  <a:pt x="8809" y="820"/>
                </a:lnTo>
                <a:lnTo>
                  <a:pt x="9012" y="767"/>
                </a:lnTo>
                <a:lnTo>
                  <a:pt x="9208" y="689"/>
                </a:lnTo>
                <a:lnTo>
                  <a:pt x="9601" y="479"/>
                </a:lnTo>
                <a:lnTo>
                  <a:pt x="9798" y="361"/>
                </a:lnTo>
                <a:lnTo>
                  <a:pt x="9988" y="249"/>
                </a:lnTo>
                <a:lnTo>
                  <a:pt x="10191" y="151"/>
                </a:lnTo>
                <a:lnTo>
                  <a:pt x="10387" y="72"/>
                </a:lnTo>
                <a:lnTo>
                  <a:pt x="10590" y="20"/>
                </a:lnTo>
                <a:lnTo>
                  <a:pt x="10800" y="0"/>
                </a:lnTo>
                <a:close/>
              </a:path>
            </a:pathLst>
          </a:custGeom>
          <a:solidFill>
            <a:srgbClr val="E2DFCC"/>
          </a:solidFill>
          <a:ln w="12700">
            <a:miter lim="400000"/>
          </a:ln>
        </p:spPr>
        <p:txBody>
          <a:bodyPr lIns="45719" rIns="45719"/>
          <a:lstStyle/>
          <a:p>
            <a:pPr/>
          </a:p>
        </p:txBody>
      </p:sp>
      <p:sp>
        <p:nvSpPr>
          <p:cNvPr id="245" name="Rectangle 21"/>
          <p:cNvSpPr/>
          <p:nvPr/>
        </p:nvSpPr>
        <p:spPr>
          <a:xfrm>
            <a:off x="0" y="0"/>
            <a:ext cx="283464" cy="6858000"/>
          </a:xfrm>
          <a:prstGeom prst="rect">
            <a:avLst/>
          </a:prstGeom>
          <a:solidFill>
            <a:srgbClr val="455F51"/>
          </a:solidFill>
          <a:ln w="12700">
            <a:miter lim="400000"/>
          </a:ln>
        </p:spPr>
        <p:txBody>
          <a:bodyPr lIns="45719" rIns="45719"/>
          <a:lstStyle/>
          <a:p>
            <a:pPr/>
          </a:p>
        </p:txBody>
      </p:sp>
      <p:sp>
        <p:nvSpPr>
          <p:cNvPr id="246" name="Rectangle 23"/>
          <p:cNvSpPr/>
          <p:nvPr/>
        </p:nvSpPr>
        <p:spPr>
          <a:xfrm>
            <a:off x="-1" y="0"/>
            <a:ext cx="12192001" cy="68580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47" name="TextBox 3"/>
          <p:cNvSpPr txBox="1"/>
          <p:nvPr/>
        </p:nvSpPr>
        <p:spPr>
          <a:xfrm>
            <a:off x="5844903" y="1098388"/>
            <a:ext cx="5943602" cy="43949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ctr" defTabSz="914400">
              <a:lnSpc>
                <a:spcPct val="90000"/>
              </a:lnSpc>
              <a:spcBef>
                <a:spcPts val="600"/>
              </a:spcBef>
              <a:defRPr cap="all" spc="799" sz="5500">
                <a:solidFill>
                  <a:srgbClr val="455F51"/>
                </a:solidFill>
                <a:latin typeface="Impact"/>
                <a:ea typeface="Impact"/>
                <a:cs typeface="Impact"/>
                <a:sym typeface="Impact"/>
              </a:defRPr>
            </a:pPr>
            <a:r>
              <a:t>Stay cool and drink plenty</a:t>
            </a:r>
          </a:p>
          <a:p>
            <a:pPr algn="ctr" defTabSz="914400">
              <a:lnSpc>
                <a:spcPct val="90000"/>
              </a:lnSpc>
              <a:spcBef>
                <a:spcPts val="600"/>
              </a:spcBef>
              <a:defRPr cap="all" spc="799" sz="5500">
                <a:solidFill>
                  <a:srgbClr val="455F51"/>
                </a:solidFill>
                <a:latin typeface="Impact"/>
                <a:ea typeface="Impact"/>
                <a:cs typeface="Impact"/>
                <a:sym typeface="Impact"/>
              </a:defRPr>
            </a:pPr>
            <a:r>
              <a:t>of water </a:t>
            </a:r>
          </a:p>
          <a:p>
            <a:pPr algn="ctr" defTabSz="914400">
              <a:lnSpc>
                <a:spcPct val="90000"/>
              </a:lnSpc>
              <a:spcBef>
                <a:spcPts val="600"/>
              </a:spcBef>
              <a:defRPr cap="all" spc="800" sz="3600">
                <a:solidFill>
                  <a:srgbClr val="455F51"/>
                </a:solidFill>
                <a:latin typeface="Impact"/>
                <a:ea typeface="Impact"/>
                <a:cs typeface="Impact"/>
                <a:sym typeface="Impact"/>
              </a:defRPr>
            </a:pPr>
            <a:r>
              <a:t>(not sugary drinks!)</a:t>
            </a:r>
          </a:p>
        </p:txBody>
      </p:sp>
      <p:pic>
        <p:nvPicPr>
          <p:cNvPr id="248" name="Picture 1" descr="Picture 1"/>
          <p:cNvPicPr>
            <a:picLocks noChangeAspect="1"/>
          </p:cNvPicPr>
          <p:nvPr/>
        </p:nvPicPr>
        <p:blipFill>
          <a:blip r:embed="rId2">
            <a:extLst/>
          </a:blip>
          <a:stretch>
            <a:fillRect/>
          </a:stretch>
        </p:blipFill>
        <p:spPr>
          <a:xfrm>
            <a:off x="211015" y="762000"/>
            <a:ext cx="4994031" cy="4911970"/>
          </a:xfrm>
          <a:prstGeom prst="rect">
            <a:avLst/>
          </a:prstGeom>
          <a:ln w="12700">
            <a:miter lim="400000"/>
          </a:ln>
        </p:spPr>
      </p:pic>
      <p:sp>
        <p:nvSpPr>
          <p:cNvPr id="249" name="Freeform 14"/>
          <p:cNvSpPr/>
          <p:nvPr/>
        </p:nvSpPr>
        <p:spPr>
          <a:xfrm>
            <a:off x="-2" y="0"/>
            <a:ext cx="5362577"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0" y="0"/>
                </a:lnTo>
                <a:close/>
                <a:moveTo>
                  <a:pt x="10800" y="2700"/>
                </a:moveTo>
                <a:lnTo>
                  <a:pt x="10619" y="2713"/>
                </a:lnTo>
                <a:lnTo>
                  <a:pt x="10443" y="2749"/>
                </a:lnTo>
                <a:lnTo>
                  <a:pt x="10273" y="2802"/>
                </a:lnTo>
                <a:lnTo>
                  <a:pt x="10097" y="2868"/>
                </a:lnTo>
                <a:lnTo>
                  <a:pt x="9933" y="2944"/>
                </a:lnTo>
                <a:lnTo>
                  <a:pt x="9763" y="3024"/>
                </a:lnTo>
                <a:lnTo>
                  <a:pt x="9592" y="3095"/>
                </a:lnTo>
                <a:lnTo>
                  <a:pt x="9422" y="3165"/>
                </a:lnTo>
                <a:lnTo>
                  <a:pt x="9252" y="3219"/>
                </a:lnTo>
                <a:lnTo>
                  <a:pt x="9077" y="3254"/>
                </a:lnTo>
                <a:lnTo>
                  <a:pt x="8901" y="3272"/>
                </a:lnTo>
                <a:lnTo>
                  <a:pt x="8714" y="3272"/>
                </a:lnTo>
                <a:lnTo>
                  <a:pt x="8521" y="3263"/>
                </a:lnTo>
                <a:lnTo>
                  <a:pt x="8328" y="3245"/>
                </a:lnTo>
                <a:lnTo>
                  <a:pt x="8136" y="3223"/>
                </a:lnTo>
                <a:lnTo>
                  <a:pt x="7943" y="3205"/>
                </a:lnTo>
                <a:lnTo>
                  <a:pt x="7750" y="3192"/>
                </a:lnTo>
                <a:lnTo>
                  <a:pt x="7569" y="3196"/>
                </a:lnTo>
                <a:lnTo>
                  <a:pt x="7393" y="3214"/>
                </a:lnTo>
                <a:lnTo>
                  <a:pt x="7223" y="3254"/>
                </a:lnTo>
                <a:lnTo>
                  <a:pt x="7081" y="3312"/>
                </a:lnTo>
                <a:lnTo>
                  <a:pt x="6945" y="3387"/>
                </a:lnTo>
                <a:lnTo>
                  <a:pt x="6826" y="3476"/>
                </a:lnTo>
                <a:lnTo>
                  <a:pt x="6707" y="3578"/>
                </a:lnTo>
                <a:lnTo>
                  <a:pt x="6599" y="3684"/>
                </a:lnTo>
                <a:lnTo>
                  <a:pt x="6492" y="3795"/>
                </a:lnTo>
                <a:lnTo>
                  <a:pt x="6384" y="3906"/>
                </a:lnTo>
                <a:lnTo>
                  <a:pt x="6276" y="4012"/>
                </a:lnTo>
                <a:lnTo>
                  <a:pt x="6163" y="4114"/>
                </a:lnTo>
                <a:lnTo>
                  <a:pt x="6032" y="4203"/>
                </a:lnTo>
                <a:lnTo>
                  <a:pt x="5908" y="4283"/>
                </a:lnTo>
                <a:lnTo>
                  <a:pt x="5766" y="4345"/>
                </a:lnTo>
                <a:lnTo>
                  <a:pt x="5613" y="4398"/>
                </a:lnTo>
                <a:lnTo>
                  <a:pt x="5448" y="4442"/>
                </a:lnTo>
                <a:lnTo>
                  <a:pt x="5278" y="4482"/>
                </a:lnTo>
                <a:lnTo>
                  <a:pt x="5108" y="4517"/>
                </a:lnTo>
                <a:lnTo>
                  <a:pt x="4933" y="4553"/>
                </a:lnTo>
                <a:lnTo>
                  <a:pt x="4768" y="4593"/>
                </a:lnTo>
                <a:lnTo>
                  <a:pt x="4604" y="4637"/>
                </a:lnTo>
                <a:lnTo>
                  <a:pt x="4451" y="4690"/>
                </a:lnTo>
                <a:lnTo>
                  <a:pt x="4315" y="4757"/>
                </a:lnTo>
                <a:lnTo>
                  <a:pt x="4190" y="4837"/>
                </a:lnTo>
                <a:lnTo>
                  <a:pt x="4088" y="4934"/>
                </a:lnTo>
                <a:lnTo>
                  <a:pt x="4003" y="5041"/>
                </a:lnTo>
                <a:lnTo>
                  <a:pt x="3935" y="5160"/>
                </a:lnTo>
                <a:lnTo>
                  <a:pt x="3878" y="5289"/>
                </a:lnTo>
                <a:lnTo>
                  <a:pt x="3827" y="5417"/>
                </a:lnTo>
                <a:lnTo>
                  <a:pt x="3782" y="5555"/>
                </a:lnTo>
                <a:lnTo>
                  <a:pt x="3736" y="5688"/>
                </a:lnTo>
                <a:lnTo>
                  <a:pt x="3685" y="5821"/>
                </a:lnTo>
                <a:lnTo>
                  <a:pt x="3629" y="5949"/>
                </a:lnTo>
                <a:lnTo>
                  <a:pt x="3561" y="6069"/>
                </a:lnTo>
                <a:lnTo>
                  <a:pt x="3481" y="6180"/>
                </a:lnTo>
                <a:lnTo>
                  <a:pt x="3379" y="6277"/>
                </a:lnTo>
                <a:lnTo>
                  <a:pt x="3266" y="6379"/>
                </a:lnTo>
                <a:lnTo>
                  <a:pt x="3135" y="6468"/>
                </a:lnTo>
                <a:lnTo>
                  <a:pt x="2994" y="6552"/>
                </a:lnTo>
                <a:lnTo>
                  <a:pt x="2852" y="6636"/>
                </a:lnTo>
                <a:lnTo>
                  <a:pt x="2710" y="6721"/>
                </a:lnTo>
                <a:lnTo>
                  <a:pt x="2574" y="6805"/>
                </a:lnTo>
                <a:lnTo>
                  <a:pt x="2444" y="6898"/>
                </a:lnTo>
                <a:lnTo>
                  <a:pt x="2330" y="6991"/>
                </a:lnTo>
                <a:lnTo>
                  <a:pt x="2234" y="7097"/>
                </a:lnTo>
                <a:lnTo>
                  <a:pt x="2160" y="7208"/>
                </a:lnTo>
                <a:lnTo>
                  <a:pt x="2109" y="7341"/>
                </a:lnTo>
                <a:lnTo>
                  <a:pt x="2087" y="7479"/>
                </a:lnTo>
                <a:lnTo>
                  <a:pt x="2081" y="7621"/>
                </a:lnTo>
                <a:lnTo>
                  <a:pt x="2098" y="7771"/>
                </a:lnTo>
                <a:lnTo>
                  <a:pt x="2121" y="7922"/>
                </a:lnTo>
                <a:lnTo>
                  <a:pt x="2149" y="8073"/>
                </a:lnTo>
                <a:lnTo>
                  <a:pt x="2172" y="8223"/>
                </a:lnTo>
                <a:lnTo>
                  <a:pt x="2183" y="8374"/>
                </a:lnTo>
                <a:lnTo>
                  <a:pt x="2183" y="8520"/>
                </a:lnTo>
                <a:lnTo>
                  <a:pt x="2160" y="8658"/>
                </a:lnTo>
                <a:lnTo>
                  <a:pt x="2115" y="8795"/>
                </a:lnTo>
                <a:lnTo>
                  <a:pt x="2047" y="8924"/>
                </a:lnTo>
                <a:lnTo>
                  <a:pt x="1962" y="9057"/>
                </a:lnTo>
                <a:lnTo>
                  <a:pt x="1866" y="9190"/>
                </a:lnTo>
                <a:lnTo>
                  <a:pt x="1763" y="9323"/>
                </a:lnTo>
                <a:lnTo>
                  <a:pt x="1667" y="9451"/>
                </a:lnTo>
                <a:lnTo>
                  <a:pt x="1582" y="9589"/>
                </a:lnTo>
                <a:lnTo>
                  <a:pt x="1514" y="9722"/>
                </a:lnTo>
                <a:lnTo>
                  <a:pt x="1469" y="9859"/>
                </a:lnTo>
                <a:lnTo>
                  <a:pt x="1452" y="10001"/>
                </a:lnTo>
                <a:lnTo>
                  <a:pt x="1469" y="10143"/>
                </a:lnTo>
                <a:lnTo>
                  <a:pt x="1514" y="10280"/>
                </a:lnTo>
                <a:lnTo>
                  <a:pt x="1582" y="10413"/>
                </a:lnTo>
                <a:lnTo>
                  <a:pt x="1667" y="10551"/>
                </a:lnTo>
                <a:lnTo>
                  <a:pt x="1763" y="10679"/>
                </a:lnTo>
                <a:lnTo>
                  <a:pt x="1866" y="10812"/>
                </a:lnTo>
                <a:lnTo>
                  <a:pt x="1962" y="10945"/>
                </a:lnTo>
                <a:lnTo>
                  <a:pt x="2047" y="11078"/>
                </a:lnTo>
                <a:lnTo>
                  <a:pt x="2115" y="11207"/>
                </a:lnTo>
                <a:lnTo>
                  <a:pt x="2160" y="11344"/>
                </a:lnTo>
                <a:lnTo>
                  <a:pt x="2183" y="11482"/>
                </a:lnTo>
                <a:lnTo>
                  <a:pt x="2183" y="11628"/>
                </a:lnTo>
                <a:lnTo>
                  <a:pt x="2172" y="11779"/>
                </a:lnTo>
                <a:lnTo>
                  <a:pt x="2149" y="11929"/>
                </a:lnTo>
                <a:lnTo>
                  <a:pt x="2121" y="12080"/>
                </a:lnTo>
                <a:lnTo>
                  <a:pt x="2098" y="12231"/>
                </a:lnTo>
                <a:lnTo>
                  <a:pt x="2081" y="12381"/>
                </a:lnTo>
                <a:lnTo>
                  <a:pt x="2087" y="12523"/>
                </a:lnTo>
                <a:lnTo>
                  <a:pt x="2109" y="12661"/>
                </a:lnTo>
                <a:lnTo>
                  <a:pt x="2160" y="12794"/>
                </a:lnTo>
                <a:lnTo>
                  <a:pt x="2234" y="12905"/>
                </a:lnTo>
                <a:lnTo>
                  <a:pt x="2330" y="13011"/>
                </a:lnTo>
                <a:lnTo>
                  <a:pt x="2444" y="13104"/>
                </a:lnTo>
                <a:lnTo>
                  <a:pt x="2574" y="13197"/>
                </a:lnTo>
                <a:lnTo>
                  <a:pt x="2710" y="13281"/>
                </a:lnTo>
                <a:lnTo>
                  <a:pt x="2852" y="13366"/>
                </a:lnTo>
                <a:lnTo>
                  <a:pt x="2994" y="13450"/>
                </a:lnTo>
                <a:lnTo>
                  <a:pt x="3135" y="13534"/>
                </a:lnTo>
                <a:lnTo>
                  <a:pt x="3266" y="13623"/>
                </a:lnTo>
                <a:lnTo>
                  <a:pt x="3379" y="13725"/>
                </a:lnTo>
                <a:lnTo>
                  <a:pt x="3481" y="13822"/>
                </a:lnTo>
                <a:lnTo>
                  <a:pt x="3561" y="13933"/>
                </a:lnTo>
                <a:lnTo>
                  <a:pt x="3629" y="14053"/>
                </a:lnTo>
                <a:lnTo>
                  <a:pt x="3685" y="14181"/>
                </a:lnTo>
                <a:lnTo>
                  <a:pt x="3736" y="14314"/>
                </a:lnTo>
                <a:lnTo>
                  <a:pt x="3782" y="14447"/>
                </a:lnTo>
                <a:lnTo>
                  <a:pt x="3827" y="14585"/>
                </a:lnTo>
                <a:lnTo>
                  <a:pt x="3878" y="14713"/>
                </a:lnTo>
                <a:lnTo>
                  <a:pt x="3935" y="14842"/>
                </a:lnTo>
                <a:lnTo>
                  <a:pt x="4003" y="14961"/>
                </a:lnTo>
                <a:lnTo>
                  <a:pt x="4088" y="15068"/>
                </a:lnTo>
                <a:lnTo>
                  <a:pt x="4190" y="15165"/>
                </a:lnTo>
                <a:lnTo>
                  <a:pt x="4315" y="15245"/>
                </a:lnTo>
                <a:lnTo>
                  <a:pt x="4451" y="15312"/>
                </a:lnTo>
                <a:lnTo>
                  <a:pt x="4604" y="15365"/>
                </a:lnTo>
                <a:lnTo>
                  <a:pt x="4768" y="15409"/>
                </a:lnTo>
                <a:lnTo>
                  <a:pt x="4933" y="15449"/>
                </a:lnTo>
                <a:lnTo>
                  <a:pt x="5108" y="15484"/>
                </a:lnTo>
                <a:lnTo>
                  <a:pt x="5278" y="15520"/>
                </a:lnTo>
                <a:lnTo>
                  <a:pt x="5448" y="15560"/>
                </a:lnTo>
                <a:lnTo>
                  <a:pt x="5613" y="15604"/>
                </a:lnTo>
                <a:lnTo>
                  <a:pt x="5766" y="15657"/>
                </a:lnTo>
                <a:lnTo>
                  <a:pt x="5908" y="15719"/>
                </a:lnTo>
                <a:lnTo>
                  <a:pt x="6032" y="15799"/>
                </a:lnTo>
                <a:lnTo>
                  <a:pt x="6163" y="15888"/>
                </a:lnTo>
                <a:lnTo>
                  <a:pt x="6276" y="15990"/>
                </a:lnTo>
                <a:lnTo>
                  <a:pt x="6384" y="16096"/>
                </a:lnTo>
                <a:lnTo>
                  <a:pt x="6492" y="16207"/>
                </a:lnTo>
                <a:lnTo>
                  <a:pt x="6599" y="16318"/>
                </a:lnTo>
                <a:lnTo>
                  <a:pt x="6707" y="16424"/>
                </a:lnTo>
                <a:lnTo>
                  <a:pt x="6826" y="16526"/>
                </a:lnTo>
                <a:lnTo>
                  <a:pt x="6945" y="16615"/>
                </a:lnTo>
                <a:lnTo>
                  <a:pt x="7081" y="16690"/>
                </a:lnTo>
                <a:lnTo>
                  <a:pt x="7223" y="16748"/>
                </a:lnTo>
                <a:lnTo>
                  <a:pt x="7393" y="16788"/>
                </a:lnTo>
                <a:lnTo>
                  <a:pt x="7569" y="16805"/>
                </a:lnTo>
                <a:lnTo>
                  <a:pt x="7750" y="16810"/>
                </a:lnTo>
                <a:lnTo>
                  <a:pt x="7943" y="16797"/>
                </a:lnTo>
                <a:lnTo>
                  <a:pt x="8136" y="16779"/>
                </a:lnTo>
                <a:lnTo>
                  <a:pt x="8328" y="16757"/>
                </a:lnTo>
                <a:lnTo>
                  <a:pt x="8521" y="16739"/>
                </a:lnTo>
                <a:lnTo>
                  <a:pt x="8714" y="16730"/>
                </a:lnTo>
                <a:lnTo>
                  <a:pt x="8901" y="16730"/>
                </a:lnTo>
                <a:lnTo>
                  <a:pt x="9077" y="16748"/>
                </a:lnTo>
                <a:lnTo>
                  <a:pt x="9252" y="16783"/>
                </a:lnTo>
                <a:lnTo>
                  <a:pt x="9422" y="16837"/>
                </a:lnTo>
                <a:lnTo>
                  <a:pt x="9592" y="16907"/>
                </a:lnTo>
                <a:lnTo>
                  <a:pt x="9763" y="16978"/>
                </a:lnTo>
                <a:lnTo>
                  <a:pt x="9933" y="17058"/>
                </a:lnTo>
                <a:lnTo>
                  <a:pt x="10097" y="17134"/>
                </a:lnTo>
                <a:lnTo>
                  <a:pt x="10273" y="17200"/>
                </a:lnTo>
                <a:lnTo>
                  <a:pt x="10443" y="17253"/>
                </a:lnTo>
                <a:lnTo>
                  <a:pt x="10619" y="17289"/>
                </a:lnTo>
                <a:lnTo>
                  <a:pt x="10800" y="17302"/>
                </a:lnTo>
                <a:lnTo>
                  <a:pt x="10981" y="17289"/>
                </a:lnTo>
                <a:lnTo>
                  <a:pt x="11157" y="17253"/>
                </a:lnTo>
                <a:lnTo>
                  <a:pt x="11327" y="17200"/>
                </a:lnTo>
                <a:lnTo>
                  <a:pt x="11503" y="17134"/>
                </a:lnTo>
                <a:lnTo>
                  <a:pt x="11667" y="17058"/>
                </a:lnTo>
                <a:lnTo>
                  <a:pt x="11837" y="16978"/>
                </a:lnTo>
                <a:lnTo>
                  <a:pt x="12008" y="16907"/>
                </a:lnTo>
                <a:lnTo>
                  <a:pt x="12178" y="16837"/>
                </a:lnTo>
                <a:lnTo>
                  <a:pt x="12342" y="16783"/>
                </a:lnTo>
                <a:lnTo>
                  <a:pt x="12523" y="16748"/>
                </a:lnTo>
                <a:lnTo>
                  <a:pt x="12699" y="16730"/>
                </a:lnTo>
                <a:lnTo>
                  <a:pt x="12886" y="16730"/>
                </a:lnTo>
                <a:lnTo>
                  <a:pt x="13079" y="16739"/>
                </a:lnTo>
                <a:lnTo>
                  <a:pt x="13272" y="16757"/>
                </a:lnTo>
                <a:lnTo>
                  <a:pt x="13464" y="16779"/>
                </a:lnTo>
                <a:lnTo>
                  <a:pt x="13657" y="16797"/>
                </a:lnTo>
                <a:lnTo>
                  <a:pt x="13850" y="16810"/>
                </a:lnTo>
                <a:lnTo>
                  <a:pt x="14031" y="16805"/>
                </a:lnTo>
                <a:lnTo>
                  <a:pt x="14207" y="16788"/>
                </a:lnTo>
                <a:lnTo>
                  <a:pt x="14377" y="16748"/>
                </a:lnTo>
                <a:lnTo>
                  <a:pt x="14519" y="16690"/>
                </a:lnTo>
                <a:lnTo>
                  <a:pt x="14655" y="16615"/>
                </a:lnTo>
                <a:lnTo>
                  <a:pt x="14774" y="16526"/>
                </a:lnTo>
                <a:lnTo>
                  <a:pt x="14893" y="16424"/>
                </a:lnTo>
                <a:lnTo>
                  <a:pt x="15001" y="16318"/>
                </a:lnTo>
                <a:lnTo>
                  <a:pt x="15108" y="16207"/>
                </a:lnTo>
                <a:lnTo>
                  <a:pt x="15216" y="16096"/>
                </a:lnTo>
                <a:lnTo>
                  <a:pt x="15324" y="15990"/>
                </a:lnTo>
                <a:lnTo>
                  <a:pt x="15437" y="15888"/>
                </a:lnTo>
                <a:lnTo>
                  <a:pt x="15568" y="15799"/>
                </a:lnTo>
                <a:lnTo>
                  <a:pt x="15692" y="15719"/>
                </a:lnTo>
                <a:lnTo>
                  <a:pt x="15834" y="15657"/>
                </a:lnTo>
                <a:lnTo>
                  <a:pt x="15987" y="15604"/>
                </a:lnTo>
                <a:lnTo>
                  <a:pt x="16152" y="15560"/>
                </a:lnTo>
                <a:lnTo>
                  <a:pt x="16322" y="15520"/>
                </a:lnTo>
                <a:lnTo>
                  <a:pt x="16492" y="15484"/>
                </a:lnTo>
                <a:lnTo>
                  <a:pt x="16667" y="15449"/>
                </a:lnTo>
                <a:lnTo>
                  <a:pt x="16832" y="15409"/>
                </a:lnTo>
                <a:lnTo>
                  <a:pt x="16996" y="15365"/>
                </a:lnTo>
                <a:lnTo>
                  <a:pt x="17149" y="15312"/>
                </a:lnTo>
                <a:lnTo>
                  <a:pt x="17285" y="15245"/>
                </a:lnTo>
                <a:lnTo>
                  <a:pt x="17410" y="15165"/>
                </a:lnTo>
                <a:lnTo>
                  <a:pt x="17512" y="15068"/>
                </a:lnTo>
                <a:lnTo>
                  <a:pt x="17597" y="14961"/>
                </a:lnTo>
                <a:lnTo>
                  <a:pt x="17665" y="14842"/>
                </a:lnTo>
                <a:lnTo>
                  <a:pt x="17722" y="14713"/>
                </a:lnTo>
                <a:lnTo>
                  <a:pt x="17773" y="14585"/>
                </a:lnTo>
                <a:lnTo>
                  <a:pt x="17818" y="14447"/>
                </a:lnTo>
                <a:lnTo>
                  <a:pt x="17864" y="14314"/>
                </a:lnTo>
                <a:lnTo>
                  <a:pt x="17915" y="14181"/>
                </a:lnTo>
                <a:lnTo>
                  <a:pt x="17971" y="14053"/>
                </a:lnTo>
                <a:lnTo>
                  <a:pt x="18039" y="13933"/>
                </a:lnTo>
                <a:lnTo>
                  <a:pt x="18119" y="13822"/>
                </a:lnTo>
                <a:lnTo>
                  <a:pt x="18221" y="13725"/>
                </a:lnTo>
                <a:lnTo>
                  <a:pt x="18334" y="13623"/>
                </a:lnTo>
                <a:lnTo>
                  <a:pt x="18465" y="13534"/>
                </a:lnTo>
                <a:lnTo>
                  <a:pt x="18601" y="13450"/>
                </a:lnTo>
                <a:lnTo>
                  <a:pt x="18748" y="13366"/>
                </a:lnTo>
                <a:lnTo>
                  <a:pt x="18890" y="13281"/>
                </a:lnTo>
                <a:lnTo>
                  <a:pt x="19026" y="13197"/>
                </a:lnTo>
                <a:lnTo>
                  <a:pt x="19156" y="13104"/>
                </a:lnTo>
                <a:lnTo>
                  <a:pt x="19270" y="13011"/>
                </a:lnTo>
                <a:lnTo>
                  <a:pt x="19366" y="12905"/>
                </a:lnTo>
                <a:lnTo>
                  <a:pt x="19440" y="12794"/>
                </a:lnTo>
                <a:lnTo>
                  <a:pt x="19491" y="12661"/>
                </a:lnTo>
                <a:lnTo>
                  <a:pt x="19513" y="12523"/>
                </a:lnTo>
                <a:lnTo>
                  <a:pt x="19519" y="12381"/>
                </a:lnTo>
                <a:lnTo>
                  <a:pt x="19502" y="12231"/>
                </a:lnTo>
                <a:lnTo>
                  <a:pt x="19479" y="12080"/>
                </a:lnTo>
                <a:lnTo>
                  <a:pt x="19451" y="11929"/>
                </a:lnTo>
                <a:lnTo>
                  <a:pt x="19428" y="11779"/>
                </a:lnTo>
                <a:lnTo>
                  <a:pt x="19417" y="11628"/>
                </a:lnTo>
                <a:lnTo>
                  <a:pt x="19417" y="11482"/>
                </a:lnTo>
                <a:lnTo>
                  <a:pt x="19440" y="11344"/>
                </a:lnTo>
                <a:lnTo>
                  <a:pt x="19485" y="11207"/>
                </a:lnTo>
                <a:lnTo>
                  <a:pt x="19553" y="11078"/>
                </a:lnTo>
                <a:lnTo>
                  <a:pt x="19644" y="10945"/>
                </a:lnTo>
                <a:lnTo>
                  <a:pt x="19734" y="10812"/>
                </a:lnTo>
                <a:lnTo>
                  <a:pt x="19837" y="10679"/>
                </a:lnTo>
                <a:lnTo>
                  <a:pt x="19933" y="10551"/>
                </a:lnTo>
                <a:lnTo>
                  <a:pt x="20018" y="10413"/>
                </a:lnTo>
                <a:lnTo>
                  <a:pt x="20086" y="10280"/>
                </a:lnTo>
                <a:lnTo>
                  <a:pt x="20131" y="10143"/>
                </a:lnTo>
                <a:lnTo>
                  <a:pt x="20148" y="10001"/>
                </a:lnTo>
                <a:lnTo>
                  <a:pt x="20131" y="9859"/>
                </a:lnTo>
                <a:lnTo>
                  <a:pt x="20086" y="9722"/>
                </a:lnTo>
                <a:lnTo>
                  <a:pt x="20018" y="9589"/>
                </a:lnTo>
                <a:lnTo>
                  <a:pt x="19933" y="9451"/>
                </a:lnTo>
                <a:lnTo>
                  <a:pt x="19837" y="9323"/>
                </a:lnTo>
                <a:lnTo>
                  <a:pt x="19734" y="9190"/>
                </a:lnTo>
                <a:lnTo>
                  <a:pt x="19644" y="9057"/>
                </a:lnTo>
                <a:lnTo>
                  <a:pt x="19553" y="8924"/>
                </a:lnTo>
                <a:lnTo>
                  <a:pt x="19485" y="8795"/>
                </a:lnTo>
                <a:lnTo>
                  <a:pt x="19440" y="8658"/>
                </a:lnTo>
                <a:lnTo>
                  <a:pt x="19417" y="8520"/>
                </a:lnTo>
                <a:lnTo>
                  <a:pt x="19417" y="8374"/>
                </a:lnTo>
                <a:lnTo>
                  <a:pt x="19428" y="8223"/>
                </a:lnTo>
                <a:lnTo>
                  <a:pt x="19451" y="8073"/>
                </a:lnTo>
                <a:lnTo>
                  <a:pt x="19479" y="7922"/>
                </a:lnTo>
                <a:lnTo>
                  <a:pt x="19502" y="7771"/>
                </a:lnTo>
                <a:lnTo>
                  <a:pt x="19519" y="7621"/>
                </a:lnTo>
                <a:lnTo>
                  <a:pt x="19513" y="7479"/>
                </a:lnTo>
                <a:lnTo>
                  <a:pt x="19491" y="7341"/>
                </a:lnTo>
                <a:lnTo>
                  <a:pt x="19440" y="7208"/>
                </a:lnTo>
                <a:lnTo>
                  <a:pt x="19366" y="7097"/>
                </a:lnTo>
                <a:lnTo>
                  <a:pt x="19270" y="6991"/>
                </a:lnTo>
                <a:lnTo>
                  <a:pt x="19156" y="6898"/>
                </a:lnTo>
                <a:lnTo>
                  <a:pt x="19026" y="6805"/>
                </a:lnTo>
                <a:lnTo>
                  <a:pt x="18890" y="6721"/>
                </a:lnTo>
                <a:lnTo>
                  <a:pt x="18748" y="6636"/>
                </a:lnTo>
                <a:lnTo>
                  <a:pt x="18601" y="6552"/>
                </a:lnTo>
                <a:lnTo>
                  <a:pt x="18465" y="6468"/>
                </a:lnTo>
                <a:lnTo>
                  <a:pt x="18334" y="6379"/>
                </a:lnTo>
                <a:lnTo>
                  <a:pt x="18221" y="6277"/>
                </a:lnTo>
                <a:lnTo>
                  <a:pt x="18119" y="6180"/>
                </a:lnTo>
                <a:lnTo>
                  <a:pt x="18039" y="6069"/>
                </a:lnTo>
                <a:lnTo>
                  <a:pt x="17971" y="5949"/>
                </a:lnTo>
                <a:lnTo>
                  <a:pt x="17915" y="5821"/>
                </a:lnTo>
                <a:lnTo>
                  <a:pt x="17864" y="5688"/>
                </a:lnTo>
                <a:lnTo>
                  <a:pt x="17818" y="5555"/>
                </a:lnTo>
                <a:lnTo>
                  <a:pt x="17773" y="5417"/>
                </a:lnTo>
                <a:lnTo>
                  <a:pt x="17722" y="5289"/>
                </a:lnTo>
                <a:lnTo>
                  <a:pt x="17665" y="5160"/>
                </a:lnTo>
                <a:lnTo>
                  <a:pt x="17597" y="5041"/>
                </a:lnTo>
                <a:lnTo>
                  <a:pt x="17512" y="4934"/>
                </a:lnTo>
                <a:lnTo>
                  <a:pt x="17410" y="4837"/>
                </a:lnTo>
                <a:lnTo>
                  <a:pt x="17285" y="4757"/>
                </a:lnTo>
                <a:lnTo>
                  <a:pt x="17149" y="4690"/>
                </a:lnTo>
                <a:lnTo>
                  <a:pt x="16996" y="4637"/>
                </a:lnTo>
                <a:lnTo>
                  <a:pt x="16832" y="4593"/>
                </a:lnTo>
                <a:lnTo>
                  <a:pt x="16667" y="4553"/>
                </a:lnTo>
                <a:lnTo>
                  <a:pt x="16492" y="4517"/>
                </a:lnTo>
                <a:lnTo>
                  <a:pt x="16322" y="4482"/>
                </a:lnTo>
                <a:lnTo>
                  <a:pt x="16152" y="4442"/>
                </a:lnTo>
                <a:lnTo>
                  <a:pt x="15987" y="4398"/>
                </a:lnTo>
                <a:lnTo>
                  <a:pt x="15834" y="4345"/>
                </a:lnTo>
                <a:lnTo>
                  <a:pt x="15692" y="4283"/>
                </a:lnTo>
                <a:lnTo>
                  <a:pt x="15568" y="4203"/>
                </a:lnTo>
                <a:lnTo>
                  <a:pt x="15437" y="4114"/>
                </a:lnTo>
                <a:lnTo>
                  <a:pt x="15324" y="4012"/>
                </a:lnTo>
                <a:lnTo>
                  <a:pt x="15216" y="3906"/>
                </a:lnTo>
                <a:lnTo>
                  <a:pt x="15108" y="3795"/>
                </a:lnTo>
                <a:lnTo>
                  <a:pt x="15001" y="3684"/>
                </a:lnTo>
                <a:lnTo>
                  <a:pt x="14893" y="3578"/>
                </a:lnTo>
                <a:lnTo>
                  <a:pt x="14774" y="3476"/>
                </a:lnTo>
                <a:lnTo>
                  <a:pt x="14655" y="3387"/>
                </a:lnTo>
                <a:lnTo>
                  <a:pt x="14519" y="3312"/>
                </a:lnTo>
                <a:lnTo>
                  <a:pt x="14377" y="3254"/>
                </a:lnTo>
                <a:lnTo>
                  <a:pt x="14207" y="3214"/>
                </a:lnTo>
                <a:lnTo>
                  <a:pt x="14031" y="3196"/>
                </a:lnTo>
                <a:lnTo>
                  <a:pt x="13850" y="3192"/>
                </a:lnTo>
                <a:lnTo>
                  <a:pt x="13657" y="3205"/>
                </a:lnTo>
                <a:lnTo>
                  <a:pt x="13464" y="3223"/>
                </a:lnTo>
                <a:lnTo>
                  <a:pt x="13272" y="3245"/>
                </a:lnTo>
                <a:lnTo>
                  <a:pt x="13079" y="3263"/>
                </a:lnTo>
                <a:lnTo>
                  <a:pt x="12886" y="3272"/>
                </a:lnTo>
                <a:lnTo>
                  <a:pt x="12699" y="3272"/>
                </a:lnTo>
                <a:lnTo>
                  <a:pt x="12523" y="3254"/>
                </a:lnTo>
                <a:lnTo>
                  <a:pt x="12342" y="3219"/>
                </a:lnTo>
                <a:lnTo>
                  <a:pt x="12178" y="3165"/>
                </a:lnTo>
                <a:lnTo>
                  <a:pt x="11837" y="3024"/>
                </a:lnTo>
                <a:lnTo>
                  <a:pt x="11667" y="2944"/>
                </a:lnTo>
                <a:lnTo>
                  <a:pt x="11503" y="2868"/>
                </a:lnTo>
                <a:lnTo>
                  <a:pt x="11327" y="2802"/>
                </a:lnTo>
                <a:lnTo>
                  <a:pt x="11157" y="2749"/>
                </a:lnTo>
                <a:lnTo>
                  <a:pt x="10981" y="2713"/>
                </a:lnTo>
                <a:lnTo>
                  <a:pt x="10800" y="2700"/>
                </a:lnTo>
                <a:close/>
              </a:path>
            </a:pathLst>
          </a:custGeom>
          <a:solidFill>
            <a:srgbClr val="455F51"/>
          </a:solidFill>
          <a:ln w="12700">
            <a:miter lim="400000"/>
          </a:ln>
        </p:spPr>
        <p:txBody>
          <a:bodyPr lIns="45719" rIns="45719"/>
          <a:lstStyle/>
          <a:p>
            <a:pPr/>
          </a:p>
        </p:txBody>
      </p:sp>
      <p:sp>
        <p:nvSpPr>
          <p:cNvPr id="250" name="Rectangle 27"/>
          <p:cNvSpPr/>
          <p:nvPr/>
        </p:nvSpPr>
        <p:spPr>
          <a:xfrm>
            <a:off x="5362573" y="0"/>
            <a:ext cx="76203" cy="6858000"/>
          </a:xfrm>
          <a:prstGeom prst="rect">
            <a:avLst/>
          </a:prstGeom>
          <a:solidFill>
            <a:srgbClr val="E2DFCC"/>
          </a:solidFill>
          <a:ln w="12700">
            <a:miter lim="400000"/>
          </a:ln>
        </p:spPr>
        <p:txBody>
          <a:bodyPr lIns="45719" rIns="45719" anchor="ctr"/>
          <a:lstStyle/>
          <a:p>
            <a:pPr algn="ct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Freeform 6"/>
          <p:cNvSpPr/>
          <p:nvPr/>
        </p:nvSpPr>
        <p:spPr>
          <a:xfrm>
            <a:off x="0" y="0"/>
            <a:ext cx="885826"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303" y="0"/>
                </a:lnTo>
                <a:lnTo>
                  <a:pt x="17342" y="215"/>
                </a:lnTo>
                <a:lnTo>
                  <a:pt x="17535" y="405"/>
                </a:lnTo>
                <a:lnTo>
                  <a:pt x="17806" y="570"/>
                </a:lnTo>
                <a:lnTo>
                  <a:pt x="18155" y="715"/>
                </a:lnTo>
                <a:lnTo>
                  <a:pt x="18542" y="845"/>
                </a:lnTo>
                <a:lnTo>
                  <a:pt x="19006" y="960"/>
                </a:lnTo>
                <a:lnTo>
                  <a:pt x="19935" y="1200"/>
                </a:lnTo>
                <a:lnTo>
                  <a:pt x="20323" y="1315"/>
                </a:lnTo>
                <a:lnTo>
                  <a:pt x="20710" y="1445"/>
                </a:lnTo>
                <a:lnTo>
                  <a:pt x="21097" y="1590"/>
                </a:lnTo>
                <a:lnTo>
                  <a:pt x="21368" y="1755"/>
                </a:lnTo>
                <a:lnTo>
                  <a:pt x="21523" y="1945"/>
                </a:lnTo>
                <a:lnTo>
                  <a:pt x="21600" y="2160"/>
                </a:lnTo>
                <a:lnTo>
                  <a:pt x="21523" y="2375"/>
                </a:lnTo>
                <a:lnTo>
                  <a:pt x="21368" y="2565"/>
                </a:lnTo>
                <a:lnTo>
                  <a:pt x="21097" y="2730"/>
                </a:lnTo>
                <a:lnTo>
                  <a:pt x="20710" y="2875"/>
                </a:lnTo>
                <a:lnTo>
                  <a:pt x="20323" y="3005"/>
                </a:lnTo>
                <a:lnTo>
                  <a:pt x="19935" y="3120"/>
                </a:lnTo>
                <a:lnTo>
                  <a:pt x="19006" y="3360"/>
                </a:lnTo>
                <a:lnTo>
                  <a:pt x="18542" y="3475"/>
                </a:lnTo>
                <a:lnTo>
                  <a:pt x="18155" y="3605"/>
                </a:lnTo>
                <a:lnTo>
                  <a:pt x="17806" y="3750"/>
                </a:lnTo>
                <a:lnTo>
                  <a:pt x="17535" y="3915"/>
                </a:lnTo>
                <a:lnTo>
                  <a:pt x="17342" y="4105"/>
                </a:lnTo>
                <a:lnTo>
                  <a:pt x="17303" y="4320"/>
                </a:lnTo>
                <a:lnTo>
                  <a:pt x="17342" y="4535"/>
                </a:lnTo>
                <a:lnTo>
                  <a:pt x="17535" y="4725"/>
                </a:lnTo>
                <a:lnTo>
                  <a:pt x="17806" y="4890"/>
                </a:lnTo>
                <a:lnTo>
                  <a:pt x="18155" y="5035"/>
                </a:lnTo>
                <a:lnTo>
                  <a:pt x="18542" y="5165"/>
                </a:lnTo>
                <a:lnTo>
                  <a:pt x="19006" y="5280"/>
                </a:lnTo>
                <a:lnTo>
                  <a:pt x="19935" y="5520"/>
                </a:lnTo>
                <a:lnTo>
                  <a:pt x="20323" y="5635"/>
                </a:lnTo>
                <a:lnTo>
                  <a:pt x="20710" y="5765"/>
                </a:lnTo>
                <a:lnTo>
                  <a:pt x="21097" y="5910"/>
                </a:lnTo>
                <a:lnTo>
                  <a:pt x="21368" y="6075"/>
                </a:lnTo>
                <a:lnTo>
                  <a:pt x="21523" y="6265"/>
                </a:lnTo>
                <a:lnTo>
                  <a:pt x="21600" y="6480"/>
                </a:lnTo>
                <a:lnTo>
                  <a:pt x="21523" y="6695"/>
                </a:lnTo>
                <a:lnTo>
                  <a:pt x="21368" y="6885"/>
                </a:lnTo>
                <a:lnTo>
                  <a:pt x="21097" y="7050"/>
                </a:lnTo>
                <a:lnTo>
                  <a:pt x="20710" y="7195"/>
                </a:lnTo>
                <a:lnTo>
                  <a:pt x="20323" y="7325"/>
                </a:lnTo>
                <a:lnTo>
                  <a:pt x="19935" y="7440"/>
                </a:lnTo>
                <a:lnTo>
                  <a:pt x="19006" y="7680"/>
                </a:lnTo>
                <a:lnTo>
                  <a:pt x="18542" y="7795"/>
                </a:lnTo>
                <a:lnTo>
                  <a:pt x="18155" y="7925"/>
                </a:lnTo>
                <a:lnTo>
                  <a:pt x="17806" y="8070"/>
                </a:lnTo>
                <a:lnTo>
                  <a:pt x="17535" y="8235"/>
                </a:lnTo>
                <a:lnTo>
                  <a:pt x="17342" y="8425"/>
                </a:lnTo>
                <a:lnTo>
                  <a:pt x="17303" y="8640"/>
                </a:lnTo>
                <a:lnTo>
                  <a:pt x="17342" y="8855"/>
                </a:lnTo>
                <a:lnTo>
                  <a:pt x="17535" y="9045"/>
                </a:lnTo>
                <a:lnTo>
                  <a:pt x="17806" y="9210"/>
                </a:lnTo>
                <a:lnTo>
                  <a:pt x="18155" y="9355"/>
                </a:lnTo>
                <a:lnTo>
                  <a:pt x="18542" y="9485"/>
                </a:lnTo>
                <a:lnTo>
                  <a:pt x="19006" y="9600"/>
                </a:lnTo>
                <a:lnTo>
                  <a:pt x="19935" y="9840"/>
                </a:lnTo>
                <a:lnTo>
                  <a:pt x="20323" y="9955"/>
                </a:lnTo>
                <a:lnTo>
                  <a:pt x="20710" y="10085"/>
                </a:lnTo>
                <a:lnTo>
                  <a:pt x="21097" y="10230"/>
                </a:lnTo>
                <a:lnTo>
                  <a:pt x="21368" y="10395"/>
                </a:lnTo>
                <a:lnTo>
                  <a:pt x="21523" y="10585"/>
                </a:lnTo>
                <a:lnTo>
                  <a:pt x="21600" y="10795"/>
                </a:lnTo>
                <a:lnTo>
                  <a:pt x="21523" y="11015"/>
                </a:lnTo>
                <a:lnTo>
                  <a:pt x="21368" y="11205"/>
                </a:lnTo>
                <a:lnTo>
                  <a:pt x="21097" y="11370"/>
                </a:lnTo>
                <a:lnTo>
                  <a:pt x="20710" y="11515"/>
                </a:lnTo>
                <a:lnTo>
                  <a:pt x="20323" y="11645"/>
                </a:lnTo>
                <a:lnTo>
                  <a:pt x="19935" y="11760"/>
                </a:lnTo>
                <a:lnTo>
                  <a:pt x="19006" y="12000"/>
                </a:lnTo>
                <a:lnTo>
                  <a:pt x="18542" y="12115"/>
                </a:lnTo>
                <a:lnTo>
                  <a:pt x="18155" y="12245"/>
                </a:lnTo>
                <a:lnTo>
                  <a:pt x="17806" y="12390"/>
                </a:lnTo>
                <a:lnTo>
                  <a:pt x="17535" y="12555"/>
                </a:lnTo>
                <a:lnTo>
                  <a:pt x="17342" y="12745"/>
                </a:lnTo>
                <a:lnTo>
                  <a:pt x="17303" y="12960"/>
                </a:lnTo>
                <a:lnTo>
                  <a:pt x="17342" y="13175"/>
                </a:lnTo>
                <a:lnTo>
                  <a:pt x="17535" y="13365"/>
                </a:lnTo>
                <a:lnTo>
                  <a:pt x="17806" y="13530"/>
                </a:lnTo>
                <a:lnTo>
                  <a:pt x="18155" y="13675"/>
                </a:lnTo>
                <a:lnTo>
                  <a:pt x="18542" y="13805"/>
                </a:lnTo>
                <a:lnTo>
                  <a:pt x="19006" y="13920"/>
                </a:lnTo>
                <a:lnTo>
                  <a:pt x="19935" y="14160"/>
                </a:lnTo>
                <a:lnTo>
                  <a:pt x="20323" y="14275"/>
                </a:lnTo>
                <a:lnTo>
                  <a:pt x="20710" y="14405"/>
                </a:lnTo>
                <a:lnTo>
                  <a:pt x="21097" y="14550"/>
                </a:lnTo>
                <a:lnTo>
                  <a:pt x="21368" y="14715"/>
                </a:lnTo>
                <a:lnTo>
                  <a:pt x="21523" y="14905"/>
                </a:lnTo>
                <a:lnTo>
                  <a:pt x="21600" y="15120"/>
                </a:lnTo>
                <a:lnTo>
                  <a:pt x="21523" y="15335"/>
                </a:lnTo>
                <a:lnTo>
                  <a:pt x="21368" y="15525"/>
                </a:lnTo>
                <a:lnTo>
                  <a:pt x="21097" y="15690"/>
                </a:lnTo>
                <a:lnTo>
                  <a:pt x="20710" y="15835"/>
                </a:lnTo>
                <a:lnTo>
                  <a:pt x="20323" y="15965"/>
                </a:lnTo>
                <a:lnTo>
                  <a:pt x="19935" y="16080"/>
                </a:lnTo>
                <a:lnTo>
                  <a:pt x="19006" y="16320"/>
                </a:lnTo>
                <a:lnTo>
                  <a:pt x="18542" y="16435"/>
                </a:lnTo>
                <a:lnTo>
                  <a:pt x="18155" y="16565"/>
                </a:lnTo>
                <a:lnTo>
                  <a:pt x="17806" y="16710"/>
                </a:lnTo>
                <a:lnTo>
                  <a:pt x="17535" y="16875"/>
                </a:lnTo>
                <a:lnTo>
                  <a:pt x="17342" y="17065"/>
                </a:lnTo>
                <a:lnTo>
                  <a:pt x="17303" y="17280"/>
                </a:lnTo>
                <a:lnTo>
                  <a:pt x="17342" y="17495"/>
                </a:lnTo>
                <a:lnTo>
                  <a:pt x="17535" y="17685"/>
                </a:lnTo>
                <a:lnTo>
                  <a:pt x="17806" y="17850"/>
                </a:lnTo>
                <a:lnTo>
                  <a:pt x="18155" y="17995"/>
                </a:lnTo>
                <a:lnTo>
                  <a:pt x="18542" y="18125"/>
                </a:lnTo>
                <a:lnTo>
                  <a:pt x="19006" y="18240"/>
                </a:lnTo>
                <a:lnTo>
                  <a:pt x="19935" y="18480"/>
                </a:lnTo>
                <a:lnTo>
                  <a:pt x="20323" y="18595"/>
                </a:lnTo>
                <a:lnTo>
                  <a:pt x="20710" y="18725"/>
                </a:lnTo>
                <a:lnTo>
                  <a:pt x="21097" y="18870"/>
                </a:lnTo>
                <a:lnTo>
                  <a:pt x="21368" y="19035"/>
                </a:lnTo>
                <a:lnTo>
                  <a:pt x="21523" y="19225"/>
                </a:lnTo>
                <a:lnTo>
                  <a:pt x="21600" y="19440"/>
                </a:lnTo>
                <a:lnTo>
                  <a:pt x="21523" y="19655"/>
                </a:lnTo>
                <a:lnTo>
                  <a:pt x="21368" y="19845"/>
                </a:lnTo>
                <a:lnTo>
                  <a:pt x="21097" y="20010"/>
                </a:lnTo>
                <a:lnTo>
                  <a:pt x="20710" y="20155"/>
                </a:lnTo>
                <a:lnTo>
                  <a:pt x="20323" y="20285"/>
                </a:lnTo>
                <a:lnTo>
                  <a:pt x="19935" y="20400"/>
                </a:lnTo>
                <a:lnTo>
                  <a:pt x="19006" y="20640"/>
                </a:lnTo>
                <a:lnTo>
                  <a:pt x="18542" y="20755"/>
                </a:lnTo>
                <a:lnTo>
                  <a:pt x="18155" y="20885"/>
                </a:lnTo>
                <a:lnTo>
                  <a:pt x="17806" y="21030"/>
                </a:lnTo>
                <a:lnTo>
                  <a:pt x="17535" y="21195"/>
                </a:lnTo>
                <a:lnTo>
                  <a:pt x="17342" y="21385"/>
                </a:lnTo>
                <a:lnTo>
                  <a:pt x="17303" y="21600"/>
                </a:lnTo>
                <a:lnTo>
                  <a:pt x="0" y="21600"/>
                </a:lnTo>
                <a:lnTo>
                  <a:pt x="0" y="0"/>
                </a:lnTo>
                <a:close/>
              </a:path>
            </a:pathLst>
          </a:custGeom>
          <a:solidFill>
            <a:srgbClr val="455F51"/>
          </a:solidFill>
          <a:ln w="12700">
            <a:miter lim="400000"/>
          </a:ln>
        </p:spPr>
        <p:txBody>
          <a:bodyPr lIns="45719" rIns="45719"/>
          <a:lstStyle/>
          <a:p>
            <a:pPr/>
          </a:p>
        </p:txBody>
      </p:sp>
      <p:sp>
        <p:nvSpPr>
          <p:cNvPr id="253" name="Rectangle 23"/>
          <p:cNvSpPr/>
          <p:nvPr/>
        </p:nvSpPr>
        <p:spPr>
          <a:xfrm>
            <a:off x="11908535" y="0"/>
            <a:ext cx="283465" cy="6858000"/>
          </a:xfrm>
          <a:prstGeom prst="rect">
            <a:avLst/>
          </a:prstGeom>
          <a:solidFill>
            <a:schemeClr val="accent1"/>
          </a:solidFill>
          <a:ln w="12700">
            <a:miter lim="400000"/>
          </a:ln>
        </p:spPr>
        <p:txBody>
          <a:bodyPr lIns="45719" rIns="45719"/>
          <a:lstStyle/>
          <a:p>
            <a:pPr/>
          </a:p>
        </p:txBody>
      </p:sp>
      <p:sp>
        <p:nvSpPr>
          <p:cNvPr id="254" name="Rectangle 25"/>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255" name="Rectangle 27"/>
          <p:cNvSpPr/>
          <p:nvPr/>
        </p:nvSpPr>
        <p:spPr>
          <a:xfrm>
            <a:off x="477012" y="480060"/>
            <a:ext cx="4499015" cy="589788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56" name="Rectangle 29"/>
          <p:cNvSpPr/>
          <p:nvPr/>
        </p:nvSpPr>
        <p:spPr>
          <a:xfrm>
            <a:off x="5293693" y="477799"/>
            <a:ext cx="6421294" cy="589788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257" name="Picture 2" descr="Picture 2"/>
          <p:cNvPicPr>
            <a:picLocks noChangeAspect="1"/>
          </p:cNvPicPr>
          <p:nvPr/>
        </p:nvPicPr>
        <p:blipFill>
          <a:blip r:embed="rId2">
            <a:extLst/>
          </a:blip>
          <a:srcRect l="0" t="0" r="2" b="0"/>
          <a:stretch>
            <a:fillRect/>
          </a:stretch>
        </p:blipFill>
        <p:spPr>
          <a:xfrm>
            <a:off x="5710306" y="794081"/>
            <a:ext cx="5586414" cy="52653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3600"/>
                </a:lnTo>
                <a:lnTo>
                  <a:pt x="18207" y="0"/>
                </a:lnTo>
                <a:lnTo>
                  <a:pt x="0" y="0"/>
                </a:lnTo>
                <a:close/>
              </a:path>
            </a:pathLst>
          </a:custGeom>
          <a:ln w="12700">
            <a:miter lim="400000"/>
          </a:ln>
        </p:spPr>
      </p:pic>
      <p:sp>
        <p:nvSpPr>
          <p:cNvPr id="258" name="Arrow: Right 6"/>
          <p:cNvSpPr/>
          <p:nvPr/>
        </p:nvSpPr>
        <p:spPr>
          <a:xfrm>
            <a:off x="7582486" y="2518117"/>
            <a:ext cx="978409" cy="484633"/>
          </a:xfrm>
          <a:prstGeom prst="rightArrow">
            <a:avLst>
              <a:gd name="adj1" fmla="val 50000"/>
              <a:gd name="adj2" fmla="val 50000"/>
            </a:avLst>
          </a:prstGeom>
          <a:solidFill>
            <a:schemeClr val="accent1"/>
          </a:solidFill>
          <a:ln w="12700">
            <a:solidFill>
              <a:srgbClr val="709429"/>
            </a:solidFill>
          </a:ln>
        </p:spPr>
        <p:txBody>
          <a:bodyPr lIns="45719" rIns="45719" anchor="ctr"/>
          <a:lstStyle/>
          <a:p>
            <a:pPr algn="ctr">
              <a:defRPr>
                <a:solidFill>
                  <a:srgbClr val="FFFFFF"/>
                </a:solidFill>
              </a:defRPr>
            </a:pPr>
          </a:p>
        </p:txBody>
      </p:sp>
      <p:sp>
        <p:nvSpPr>
          <p:cNvPr id="259" name="TextBox 9"/>
          <p:cNvSpPr txBox="1"/>
          <p:nvPr/>
        </p:nvSpPr>
        <p:spPr>
          <a:xfrm>
            <a:off x="728194" y="802145"/>
            <a:ext cx="4091160" cy="4663441"/>
          </a:xfrm>
          <a:prstGeom prst="rect">
            <a:avLst/>
          </a:prstGeom>
          <a:solidFill>
            <a:srgbClr val="FFC000"/>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What did the pig say on the hot</a:t>
            </a:r>
          </a:p>
          <a:p>
            <a:pPr>
              <a:defRPr sz="2000"/>
            </a:pPr>
            <a:r>
              <a:t>summer day?</a:t>
            </a:r>
          </a:p>
          <a:p>
            <a:pPr>
              <a:defRPr sz="2000"/>
            </a:pPr>
          </a:p>
          <a:p>
            <a:pPr>
              <a:defRPr sz="2000"/>
            </a:pPr>
            <a:r>
              <a:t>What happens when you throw a green rock into the Red Sea?</a:t>
            </a:r>
          </a:p>
          <a:p>
            <a:pPr>
              <a:defRPr sz="2000"/>
            </a:pPr>
          </a:p>
          <a:p>
            <a:pPr>
              <a:defRPr sz="2000"/>
            </a:pPr>
            <a:r>
              <a:t>What did the ocean say to the </a:t>
            </a:r>
          </a:p>
          <a:p>
            <a:pPr>
              <a:defRPr sz="2000"/>
            </a:pPr>
            <a:r>
              <a:t>sailboat?</a:t>
            </a:r>
          </a:p>
          <a:p>
            <a:pPr>
              <a:defRPr sz="2000"/>
            </a:pPr>
          </a:p>
          <a:p>
            <a:pPr>
              <a:defRPr sz="2000"/>
            </a:pPr>
            <a:r>
              <a:t>What holds the sun up in the sky?</a:t>
            </a:r>
          </a:p>
          <a:p>
            <a:pPr>
              <a:defRPr sz="2000"/>
            </a:pPr>
          </a:p>
          <a:p>
            <a:pPr>
              <a:defRPr sz="2000"/>
            </a:pPr>
            <a:r>
              <a:t>Why don’t oysters share their pearls?</a:t>
            </a:r>
          </a:p>
          <a:p>
            <a:pPr>
              <a:defRPr sz="2000"/>
            </a:pPr>
          </a:p>
          <a:p>
            <a:pPr>
              <a:defRPr sz="2000"/>
            </a:pPr>
            <a:r>
              <a:t>What does the sun drink out of?</a:t>
            </a:r>
          </a:p>
        </p:txBody>
      </p:sp>
      <p:sp>
        <p:nvSpPr>
          <p:cNvPr id="260" name="TextBox 10"/>
          <p:cNvSpPr txBox="1"/>
          <p:nvPr/>
        </p:nvSpPr>
        <p:spPr>
          <a:xfrm>
            <a:off x="5919780" y="6445741"/>
            <a:ext cx="5662622" cy="405766"/>
          </a:xfrm>
          <a:prstGeom prst="rect">
            <a:avLst/>
          </a:prstGeom>
          <a:ln>
            <a:solidFill>
              <a:srgbClr val="D2CEB1"/>
            </a:solidFill>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a:r>
              <a:t>^ I’m bacon ^  It gets wet ^  Nothing it just waved  ^  Sunbeams ^  Because they’re shellfish ^ Sunglasses ^</a:t>
            </a:r>
          </a:p>
        </p:txBody>
      </p:sp>
      <p:pic>
        <p:nvPicPr>
          <p:cNvPr id="261" name="Picture 12" descr="Picture 12"/>
          <p:cNvPicPr>
            <a:picLocks noChangeAspect="1"/>
          </p:cNvPicPr>
          <p:nvPr/>
        </p:nvPicPr>
        <p:blipFill>
          <a:blip r:embed="rId3">
            <a:extLst/>
          </a:blip>
          <a:stretch>
            <a:fillRect/>
          </a:stretch>
        </p:blipFill>
        <p:spPr>
          <a:xfrm>
            <a:off x="511675" y="5325090"/>
            <a:ext cx="4429689" cy="104837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25" name="Freeform 6"/>
          <p:cNvSpPr/>
          <p:nvPr/>
        </p:nvSpPr>
        <p:spPr>
          <a:xfrm>
            <a:off x="0" y="0"/>
            <a:ext cx="885826"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303" y="0"/>
                </a:lnTo>
                <a:lnTo>
                  <a:pt x="17342" y="215"/>
                </a:lnTo>
                <a:lnTo>
                  <a:pt x="17535" y="405"/>
                </a:lnTo>
                <a:lnTo>
                  <a:pt x="17806" y="570"/>
                </a:lnTo>
                <a:lnTo>
                  <a:pt x="18155" y="715"/>
                </a:lnTo>
                <a:lnTo>
                  <a:pt x="18542" y="845"/>
                </a:lnTo>
                <a:lnTo>
                  <a:pt x="19006" y="960"/>
                </a:lnTo>
                <a:lnTo>
                  <a:pt x="19935" y="1200"/>
                </a:lnTo>
                <a:lnTo>
                  <a:pt x="20323" y="1315"/>
                </a:lnTo>
                <a:lnTo>
                  <a:pt x="20710" y="1445"/>
                </a:lnTo>
                <a:lnTo>
                  <a:pt x="21097" y="1590"/>
                </a:lnTo>
                <a:lnTo>
                  <a:pt x="21368" y="1755"/>
                </a:lnTo>
                <a:lnTo>
                  <a:pt x="21523" y="1945"/>
                </a:lnTo>
                <a:lnTo>
                  <a:pt x="21600" y="2160"/>
                </a:lnTo>
                <a:lnTo>
                  <a:pt x="21523" y="2375"/>
                </a:lnTo>
                <a:lnTo>
                  <a:pt x="21368" y="2565"/>
                </a:lnTo>
                <a:lnTo>
                  <a:pt x="21097" y="2730"/>
                </a:lnTo>
                <a:lnTo>
                  <a:pt x="20710" y="2875"/>
                </a:lnTo>
                <a:lnTo>
                  <a:pt x="20323" y="3005"/>
                </a:lnTo>
                <a:lnTo>
                  <a:pt x="19935" y="3120"/>
                </a:lnTo>
                <a:lnTo>
                  <a:pt x="19006" y="3360"/>
                </a:lnTo>
                <a:lnTo>
                  <a:pt x="18542" y="3475"/>
                </a:lnTo>
                <a:lnTo>
                  <a:pt x="18155" y="3605"/>
                </a:lnTo>
                <a:lnTo>
                  <a:pt x="17806" y="3750"/>
                </a:lnTo>
                <a:lnTo>
                  <a:pt x="17535" y="3915"/>
                </a:lnTo>
                <a:lnTo>
                  <a:pt x="17342" y="4105"/>
                </a:lnTo>
                <a:lnTo>
                  <a:pt x="17303" y="4320"/>
                </a:lnTo>
                <a:lnTo>
                  <a:pt x="17342" y="4535"/>
                </a:lnTo>
                <a:lnTo>
                  <a:pt x="17535" y="4725"/>
                </a:lnTo>
                <a:lnTo>
                  <a:pt x="17806" y="4890"/>
                </a:lnTo>
                <a:lnTo>
                  <a:pt x="18155" y="5035"/>
                </a:lnTo>
                <a:lnTo>
                  <a:pt x="18542" y="5165"/>
                </a:lnTo>
                <a:lnTo>
                  <a:pt x="19006" y="5280"/>
                </a:lnTo>
                <a:lnTo>
                  <a:pt x="19935" y="5520"/>
                </a:lnTo>
                <a:lnTo>
                  <a:pt x="20323" y="5635"/>
                </a:lnTo>
                <a:lnTo>
                  <a:pt x="20710" y="5765"/>
                </a:lnTo>
                <a:lnTo>
                  <a:pt x="21097" y="5910"/>
                </a:lnTo>
                <a:lnTo>
                  <a:pt x="21368" y="6075"/>
                </a:lnTo>
                <a:lnTo>
                  <a:pt x="21523" y="6265"/>
                </a:lnTo>
                <a:lnTo>
                  <a:pt x="21600" y="6480"/>
                </a:lnTo>
                <a:lnTo>
                  <a:pt x="21523" y="6695"/>
                </a:lnTo>
                <a:lnTo>
                  <a:pt x="21368" y="6885"/>
                </a:lnTo>
                <a:lnTo>
                  <a:pt x="21097" y="7050"/>
                </a:lnTo>
                <a:lnTo>
                  <a:pt x="20710" y="7195"/>
                </a:lnTo>
                <a:lnTo>
                  <a:pt x="20323" y="7325"/>
                </a:lnTo>
                <a:lnTo>
                  <a:pt x="19935" y="7440"/>
                </a:lnTo>
                <a:lnTo>
                  <a:pt x="19006" y="7680"/>
                </a:lnTo>
                <a:lnTo>
                  <a:pt x="18542" y="7795"/>
                </a:lnTo>
                <a:lnTo>
                  <a:pt x="18155" y="7925"/>
                </a:lnTo>
                <a:lnTo>
                  <a:pt x="17806" y="8070"/>
                </a:lnTo>
                <a:lnTo>
                  <a:pt x="17535" y="8235"/>
                </a:lnTo>
                <a:lnTo>
                  <a:pt x="17342" y="8425"/>
                </a:lnTo>
                <a:lnTo>
                  <a:pt x="17303" y="8640"/>
                </a:lnTo>
                <a:lnTo>
                  <a:pt x="17342" y="8855"/>
                </a:lnTo>
                <a:lnTo>
                  <a:pt x="17535" y="9045"/>
                </a:lnTo>
                <a:lnTo>
                  <a:pt x="17806" y="9210"/>
                </a:lnTo>
                <a:lnTo>
                  <a:pt x="18155" y="9355"/>
                </a:lnTo>
                <a:lnTo>
                  <a:pt x="18542" y="9485"/>
                </a:lnTo>
                <a:lnTo>
                  <a:pt x="19006" y="9600"/>
                </a:lnTo>
                <a:lnTo>
                  <a:pt x="19935" y="9840"/>
                </a:lnTo>
                <a:lnTo>
                  <a:pt x="20323" y="9955"/>
                </a:lnTo>
                <a:lnTo>
                  <a:pt x="20710" y="10085"/>
                </a:lnTo>
                <a:lnTo>
                  <a:pt x="21097" y="10230"/>
                </a:lnTo>
                <a:lnTo>
                  <a:pt x="21368" y="10395"/>
                </a:lnTo>
                <a:lnTo>
                  <a:pt x="21523" y="10585"/>
                </a:lnTo>
                <a:lnTo>
                  <a:pt x="21600" y="10795"/>
                </a:lnTo>
                <a:lnTo>
                  <a:pt x="21523" y="11015"/>
                </a:lnTo>
                <a:lnTo>
                  <a:pt x="21368" y="11205"/>
                </a:lnTo>
                <a:lnTo>
                  <a:pt x="21097" y="11370"/>
                </a:lnTo>
                <a:lnTo>
                  <a:pt x="20710" y="11515"/>
                </a:lnTo>
                <a:lnTo>
                  <a:pt x="20323" y="11645"/>
                </a:lnTo>
                <a:lnTo>
                  <a:pt x="19935" y="11760"/>
                </a:lnTo>
                <a:lnTo>
                  <a:pt x="19006" y="12000"/>
                </a:lnTo>
                <a:lnTo>
                  <a:pt x="18542" y="12115"/>
                </a:lnTo>
                <a:lnTo>
                  <a:pt x="18155" y="12245"/>
                </a:lnTo>
                <a:lnTo>
                  <a:pt x="17806" y="12390"/>
                </a:lnTo>
                <a:lnTo>
                  <a:pt x="17535" y="12555"/>
                </a:lnTo>
                <a:lnTo>
                  <a:pt x="17342" y="12745"/>
                </a:lnTo>
                <a:lnTo>
                  <a:pt x="17303" y="12960"/>
                </a:lnTo>
                <a:lnTo>
                  <a:pt x="17342" y="13175"/>
                </a:lnTo>
                <a:lnTo>
                  <a:pt x="17535" y="13365"/>
                </a:lnTo>
                <a:lnTo>
                  <a:pt x="17806" y="13530"/>
                </a:lnTo>
                <a:lnTo>
                  <a:pt x="18155" y="13675"/>
                </a:lnTo>
                <a:lnTo>
                  <a:pt x="18542" y="13805"/>
                </a:lnTo>
                <a:lnTo>
                  <a:pt x="19006" y="13920"/>
                </a:lnTo>
                <a:lnTo>
                  <a:pt x="19935" y="14160"/>
                </a:lnTo>
                <a:lnTo>
                  <a:pt x="20323" y="14275"/>
                </a:lnTo>
                <a:lnTo>
                  <a:pt x="20710" y="14405"/>
                </a:lnTo>
                <a:lnTo>
                  <a:pt x="21097" y="14550"/>
                </a:lnTo>
                <a:lnTo>
                  <a:pt x="21368" y="14715"/>
                </a:lnTo>
                <a:lnTo>
                  <a:pt x="21523" y="14905"/>
                </a:lnTo>
                <a:lnTo>
                  <a:pt x="21600" y="15120"/>
                </a:lnTo>
                <a:lnTo>
                  <a:pt x="21523" y="15335"/>
                </a:lnTo>
                <a:lnTo>
                  <a:pt x="21368" y="15525"/>
                </a:lnTo>
                <a:lnTo>
                  <a:pt x="21097" y="15690"/>
                </a:lnTo>
                <a:lnTo>
                  <a:pt x="20710" y="15835"/>
                </a:lnTo>
                <a:lnTo>
                  <a:pt x="20323" y="15965"/>
                </a:lnTo>
                <a:lnTo>
                  <a:pt x="19935" y="16080"/>
                </a:lnTo>
                <a:lnTo>
                  <a:pt x="19006" y="16320"/>
                </a:lnTo>
                <a:lnTo>
                  <a:pt x="18542" y="16435"/>
                </a:lnTo>
                <a:lnTo>
                  <a:pt x="18155" y="16565"/>
                </a:lnTo>
                <a:lnTo>
                  <a:pt x="17806" y="16710"/>
                </a:lnTo>
                <a:lnTo>
                  <a:pt x="17535" y="16875"/>
                </a:lnTo>
                <a:lnTo>
                  <a:pt x="17342" y="17065"/>
                </a:lnTo>
                <a:lnTo>
                  <a:pt x="17303" y="17280"/>
                </a:lnTo>
                <a:lnTo>
                  <a:pt x="17342" y="17495"/>
                </a:lnTo>
                <a:lnTo>
                  <a:pt x="17535" y="17685"/>
                </a:lnTo>
                <a:lnTo>
                  <a:pt x="17806" y="17850"/>
                </a:lnTo>
                <a:lnTo>
                  <a:pt x="18155" y="17995"/>
                </a:lnTo>
                <a:lnTo>
                  <a:pt x="18542" y="18125"/>
                </a:lnTo>
                <a:lnTo>
                  <a:pt x="19006" y="18240"/>
                </a:lnTo>
                <a:lnTo>
                  <a:pt x="19935" y="18480"/>
                </a:lnTo>
                <a:lnTo>
                  <a:pt x="20323" y="18595"/>
                </a:lnTo>
                <a:lnTo>
                  <a:pt x="20710" y="18725"/>
                </a:lnTo>
                <a:lnTo>
                  <a:pt x="21097" y="18870"/>
                </a:lnTo>
                <a:lnTo>
                  <a:pt x="21368" y="19035"/>
                </a:lnTo>
                <a:lnTo>
                  <a:pt x="21523" y="19225"/>
                </a:lnTo>
                <a:lnTo>
                  <a:pt x="21600" y="19440"/>
                </a:lnTo>
                <a:lnTo>
                  <a:pt x="21523" y="19655"/>
                </a:lnTo>
                <a:lnTo>
                  <a:pt x="21368" y="19845"/>
                </a:lnTo>
                <a:lnTo>
                  <a:pt x="21097" y="20010"/>
                </a:lnTo>
                <a:lnTo>
                  <a:pt x="20710" y="20155"/>
                </a:lnTo>
                <a:lnTo>
                  <a:pt x="20323" y="20285"/>
                </a:lnTo>
                <a:lnTo>
                  <a:pt x="19935" y="20400"/>
                </a:lnTo>
                <a:lnTo>
                  <a:pt x="19006" y="20640"/>
                </a:lnTo>
                <a:lnTo>
                  <a:pt x="18542" y="20755"/>
                </a:lnTo>
                <a:lnTo>
                  <a:pt x="18155" y="20885"/>
                </a:lnTo>
                <a:lnTo>
                  <a:pt x="17806" y="21030"/>
                </a:lnTo>
                <a:lnTo>
                  <a:pt x="17535" y="21195"/>
                </a:lnTo>
                <a:lnTo>
                  <a:pt x="17342" y="21385"/>
                </a:lnTo>
                <a:lnTo>
                  <a:pt x="17303" y="21600"/>
                </a:lnTo>
                <a:lnTo>
                  <a:pt x="0" y="21600"/>
                </a:lnTo>
                <a:lnTo>
                  <a:pt x="0" y="0"/>
                </a:lnTo>
                <a:close/>
              </a:path>
            </a:pathLst>
          </a:custGeom>
          <a:solidFill>
            <a:srgbClr val="455F51"/>
          </a:solidFill>
          <a:ln w="12700">
            <a:miter lim="400000"/>
          </a:ln>
        </p:spPr>
        <p:txBody>
          <a:bodyPr lIns="45719" rIns="45719"/>
          <a:lstStyle/>
          <a:p>
            <a:pPr/>
          </a:p>
        </p:txBody>
      </p:sp>
      <p:sp>
        <p:nvSpPr>
          <p:cNvPr id="126" name="Rectangle 21"/>
          <p:cNvSpPr/>
          <p:nvPr/>
        </p:nvSpPr>
        <p:spPr>
          <a:xfrm>
            <a:off x="11908535" y="0"/>
            <a:ext cx="283465" cy="6858000"/>
          </a:xfrm>
          <a:prstGeom prst="rect">
            <a:avLst/>
          </a:prstGeom>
          <a:solidFill>
            <a:schemeClr val="accent1"/>
          </a:solidFill>
          <a:ln w="12700">
            <a:miter lim="400000"/>
          </a:ln>
        </p:spPr>
        <p:txBody>
          <a:bodyPr lIns="45719" rIns="45719"/>
          <a:lstStyle/>
          <a:p>
            <a:pPr/>
          </a:p>
        </p:txBody>
      </p:sp>
      <p:sp>
        <p:nvSpPr>
          <p:cNvPr id="127" name="Rectangle 23"/>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28" name="Rectangle 25"/>
          <p:cNvSpPr/>
          <p:nvPr/>
        </p:nvSpPr>
        <p:spPr>
          <a:xfrm>
            <a:off x="0" y="0"/>
            <a:ext cx="283464" cy="6858000"/>
          </a:xfrm>
          <a:prstGeom prst="rect">
            <a:avLst/>
          </a:prstGeom>
          <a:solidFill>
            <a:schemeClr val="accent1"/>
          </a:solidFill>
          <a:ln w="12700">
            <a:miter lim="400000"/>
          </a:ln>
        </p:spPr>
        <p:txBody>
          <a:bodyPr lIns="45719" rIns="45719"/>
          <a:lstStyle/>
          <a:p>
            <a:pPr/>
          </a:p>
        </p:txBody>
      </p:sp>
      <p:sp>
        <p:nvSpPr>
          <p:cNvPr id="129" name="Freeform 11"/>
          <p:cNvSpPr/>
          <p:nvPr/>
        </p:nvSpPr>
        <p:spPr>
          <a:xfrm>
            <a:off x="7548663" y="0"/>
            <a:ext cx="4643337"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21" y="21390"/>
                </a:lnTo>
                <a:lnTo>
                  <a:pt x="57" y="21215"/>
                </a:lnTo>
                <a:lnTo>
                  <a:pt x="100" y="21050"/>
                </a:lnTo>
                <a:lnTo>
                  <a:pt x="243" y="20780"/>
                </a:lnTo>
                <a:lnTo>
                  <a:pt x="328" y="20665"/>
                </a:lnTo>
                <a:lnTo>
                  <a:pt x="493" y="20435"/>
                </a:lnTo>
                <a:lnTo>
                  <a:pt x="571" y="20310"/>
                </a:lnTo>
                <a:lnTo>
                  <a:pt x="643" y="20180"/>
                </a:lnTo>
                <a:lnTo>
                  <a:pt x="707" y="20035"/>
                </a:lnTo>
                <a:lnTo>
                  <a:pt x="757" y="19880"/>
                </a:lnTo>
                <a:lnTo>
                  <a:pt x="793" y="19690"/>
                </a:lnTo>
                <a:lnTo>
                  <a:pt x="807" y="19475"/>
                </a:lnTo>
                <a:lnTo>
                  <a:pt x="793" y="19255"/>
                </a:lnTo>
                <a:lnTo>
                  <a:pt x="757" y="19075"/>
                </a:lnTo>
                <a:lnTo>
                  <a:pt x="707" y="18910"/>
                </a:lnTo>
                <a:lnTo>
                  <a:pt x="643" y="18760"/>
                </a:lnTo>
                <a:lnTo>
                  <a:pt x="571" y="18630"/>
                </a:lnTo>
                <a:lnTo>
                  <a:pt x="486" y="18510"/>
                </a:lnTo>
                <a:lnTo>
                  <a:pt x="400" y="18395"/>
                </a:lnTo>
                <a:lnTo>
                  <a:pt x="314" y="18275"/>
                </a:lnTo>
                <a:lnTo>
                  <a:pt x="236" y="18150"/>
                </a:lnTo>
                <a:lnTo>
                  <a:pt x="157" y="18020"/>
                </a:lnTo>
                <a:lnTo>
                  <a:pt x="93" y="17875"/>
                </a:lnTo>
                <a:lnTo>
                  <a:pt x="50" y="17710"/>
                </a:lnTo>
                <a:lnTo>
                  <a:pt x="7" y="17520"/>
                </a:lnTo>
                <a:lnTo>
                  <a:pt x="0" y="17305"/>
                </a:lnTo>
                <a:lnTo>
                  <a:pt x="7" y="17090"/>
                </a:lnTo>
                <a:lnTo>
                  <a:pt x="50" y="16900"/>
                </a:lnTo>
                <a:lnTo>
                  <a:pt x="93" y="16735"/>
                </a:lnTo>
                <a:lnTo>
                  <a:pt x="157" y="16595"/>
                </a:lnTo>
                <a:lnTo>
                  <a:pt x="236" y="16460"/>
                </a:lnTo>
                <a:lnTo>
                  <a:pt x="314" y="16335"/>
                </a:lnTo>
                <a:lnTo>
                  <a:pt x="400" y="16220"/>
                </a:lnTo>
                <a:lnTo>
                  <a:pt x="486" y="16110"/>
                </a:lnTo>
                <a:lnTo>
                  <a:pt x="571" y="15985"/>
                </a:lnTo>
                <a:lnTo>
                  <a:pt x="643" y="15855"/>
                </a:lnTo>
                <a:lnTo>
                  <a:pt x="707" y="15710"/>
                </a:lnTo>
                <a:lnTo>
                  <a:pt x="757" y="15545"/>
                </a:lnTo>
                <a:lnTo>
                  <a:pt x="793" y="15355"/>
                </a:lnTo>
                <a:lnTo>
                  <a:pt x="807" y="15140"/>
                </a:lnTo>
                <a:lnTo>
                  <a:pt x="793" y="14925"/>
                </a:lnTo>
                <a:lnTo>
                  <a:pt x="757" y="14735"/>
                </a:lnTo>
                <a:lnTo>
                  <a:pt x="707" y="14570"/>
                </a:lnTo>
                <a:lnTo>
                  <a:pt x="643" y="14425"/>
                </a:lnTo>
                <a:lnTo>
                  <a:pt x="571" y="14290"/>
                </a:lnTo>
                <a:lnTo>
                  <a:pt x="486" y="14170"/>
                </a:lnTo>
                <a:lnTo>
                  <a:pt x="314" y="13935"/>
                </a:lnTo>
                <a:lnTo>
                  <a:pt x="236" y="13815"/>
                </a:lnTo>
                <a:lnTo>
                  <a:pt x="157" y="13680"/>
                </a:lnTo>
                <a:lnTo>
                  <a:pt x="93" y="13535"/>
                </a:lnTo>
                <a:lnTo>
                  <a:pt x="50" y="13370"/>
                </a:lnTo>
                <a:lnTo>
                  <a:pt x="7" y="13185"/>
                </a:lnTo>
                <a:lnTo>
                  <a:pt x="0" y="12965"/>
                </a:lnTo>
                <a:lnTo>
                  <a:pt x="7" y="12750"/>
                </a:lnTo>
                <a:lnTo>
                  <a:pt x="50" y="12560"/>
                </a:lnTo>
                <a:lnTo>
                  <a:pt x="93" y="12395"/>
                </a:lnTo>
                <a:lnTo>
                  <a:pt x="157" y="12255"/>
                </a:lnTo>
                <a:lnTo>
                  <a:pt x="236" y="12120"/>
                </a:lnTo>
                <a:lnTo>
                  <a:pt x="314" y="12005"/>
                </a:lnTo>
                <a:lnTo>
                  <a:pt x="486" y="11770"/>
                </a:lnTo>
                <a:lnTo>
                  <a:pt x="571" y="11645"/>
                </a:lnTo>
                <a:lnTo>
                  <a:pt x="643" y="11515"/>
                </a:lnTo>
                <a:lnTo>
                  <a:pt x="707" y="11370"/>
                </a:lnTo>
                <a:lnTo>
                  <a:pt x="757" y="11205"/>
                </a:lnTo>
                <a:lnTo>
                  <a:pt x="793" y="11015"/>
                </a:lnTo>
                <a:lnTo>
                  <a:pt x="807" y="10795"/>
                </a:lnTo>
                <a:lnTo>
                  <a:pt x="793" y="10585"/>
                </a:lnTo>
                <a:lnTo>
                  <a:pt x="757" y="10395"/>
                </a:lnTo>
                <a:lnTo>
                  <a:pt x="707" y="10230"/>
                </a:lnTo>
                <a:lnTo>
                  <a:pt x="643" y="10085"/>
                </a:lnTo>
                <a:lnTo>
                  <a:pt x="571" y="9955"/>
                </a:lnTo>
                <a:lnTo>
                  <a:pt x="486" y="9830"/>
                </a:lnTo>
                <a:lnTo>
                  <a:pt x="400" y="9715"/>
                </a:lnTo>
                <a:lnTo>
                  <a:pt x="314" y="9595"/>
                </a:lnTo>
                <a:lnTo>
                  <a:pt x="236" y="9480"/>
                </a:lnTo>
                <a:lnTo>
                  <a:pt x="157" y="9345"/>
                </a:lnTo>
                <a:lnTo>
                  <a:pt x="93" y="9205"/>
                </a:lnTo>
                <a:lnTo>
                  <a:pt x="50" y="9035"/>
                </a:lnTo>
                <a:lnTo>
                  <a:pt x="7" y="8850"/>
                </a:lnTo>
                <a:lnTo>
                  <a:pt x="0" y="8635"/>
                </a:lnTo>
                <a:lnTo>
                  <a:pt x="7" y="8415"/>
                </a:lnTo>
                <a:lnTo>
                  <a:pt x="50" y="8230"/>
                </a:lnTo>
                <a:lnTo>
                  <a:pt x="93" y="8065"/>
                </a:lnTo>
                <a:lnTo>
                  <a:pt x="157" y="7915"/>
                </a:lnTo>
                <a:lnTo>
                  <a:pt x="236" y="7785"/>
                </a:lnTo>
                <a:lnTo>
                  <a:pt x="314" y="7665"/>
                </a:lnTo>
                <a:lnTo>
                  <a:pt x="400" y="7545"/>
                </a:lnTo>
                <a:lnTo>
                  <a:pt x="486" y="7430"/>
                </a:lnTo>
                <a:lnTo>
                  <a:pt x="571" y="7305"/>
                </a:lnTo>
                <a:lnTo>
                  <a:pt x="643" y="7175"/>
                </a:lnTo>
                <a:lnTo>
                  <a:pt x="707" y="7030"/>
                </a:lnTo>
                <a:lnTo>
                  <a:pt x="757" y="6865"/>
                </a:lnTo>
                <a:lnTo>
                  <a:pt x="793" y="6675"/>
                </a:lnTo>
                <a:lnTo>
                  <a:pt x="807" y="6460"/>
                </a:lnTo>
                <a:lnTo>
                  <a:pt x="793" y="6245"/>
                </a:lnTo>
                <a:lnTo>
                  <a:pt x="757" y="6055"/>
                </a:lnTo>
                <a:lnTo>
                  <a:pt x="707" y="5890"/>
                </a:lnTo>
                <a:lnTo>
                  <a:pt x="643" y="5745"/>
                </a:lnTo>
                <a:lnTo>
                  <a:pt x="571" y="5615"/>
                </a:lnTo>
                <a:lnTo>
                  <a:pt x="486" y="5490"/>
                </a:lnTo>
                <a:lnTo>
                  <a:pt x="400" y="5380"/>
                </a:lnTo>
                <a:lnTo>
                  <a:pt x="314" y="5265"/>
                </a:lnTo>
                <a:lnTo>
                  <a:pt x="236" y="5140"/>
                </a:lnTo>
                <a:lnTo>
                  <a:pt x="157" y="5005"/>
                </a:lnTo>
                <a:lnTo>
                  <a:pt x="93" y="4865"/>
                </a:lnTo>
                <a:lnTo>
                  <a:pt x="50" y="4700"/>
                </a:lnTo>
                <a:lnTo>
                  <a:pt x="7" y="4510"/>
                </a:lnTo>
                <a:lnTo>
                  <a:pt x="0" y="4295"/>
                </a:lnTo>
                <a:lnTo>
                  <a:pt x="7" y="4080"/>
                </a:lnTo>
                <a:lnTo>
                  <a:pt x="50" y="3890"/>
                </a:lnTo>
                <a:lnTo>
                  <a:pt x="93" y="3725"/>
                </a:lnTo>
                <a:lnTo>
                  <a:pt x="157" y="3580"/>
                </a:lnTo>
                <a:lnTo>
                  <a:pt x="236" y="3450"/>
                </a:lnTo>
                <a:lnTo>
                  <a:pt x="314" y="3325"/>
                </a:lnTo>
                <a:lnTo>
                  <a:pt x="400" y="3205"/>
                </a:lnTo>
                <a:lnTo>
                  <a:pt x="486" y="3090"/>
                </a:lnTo>
                <a:lnTo>
                  <a:pt x="571" y="2970"/>
                </a:lnTo>
                <a:lnTo>
                  <a:pt x="643" y="2840"/>
                </a:lnTo>
                <a:lnTo>
                  <a:pt x="707" y="2690"/>
                </a:lnTo>
                <a:lnTo>
                  <a:pt x="757" y="2525"/>
                </a:lnTo>
                <a:lnTo>
                  <a:pt x="793" y="2345"/>
                </a:lnTo>
                <a:lnTo>
                  <a:pt x="807" y="2120"/>
                </a:lnTo>
                <a:lnTo>
                  <a:pt x="793" y="1910"/>
                </a:lnTo>
                <a:lnTo>
                  <a:pt x="757" y="1720"/>
                </a:lnTo>
                <a:lnTo>
                  <a:pt x="707" y="1565"/>
                </a:lnTo>
                <a:lnTo>
                  <a:pt x="643" y="1420"/>
                </a:lnTo>
                <a:lnTo>
                  <a:pt x="571" y="1290"/>
                </a:lnTo>
                <a:lnTo>
                  <a:pt x="493" y="1165"/>
                </a:lnTo>
                <a:lnTo>
                  <a:pt x="328" y="935"/>
                </a:lnTo>
                <a:lnTo>
                  <a:pt x="243" y="820"/>
                </a:lnTo>
                <a:lnTo>
                  <a:pt x="100" y="550"/>
                </a:lnTo>
                <a:lnTo>
                  <a:pt x="57" y="385"/>
                </a:lnTo>
                <a:lnTo>
                  <a:pt x="21" y="210"/>
                </a:lnTo>
                <a:lnTo>
                  <a:pt x="0" y="0"/>
                </a:lnTo>
                <a:close/>
              </a:path>
            </a:pathLst>
          </a:custGeom>
          <a:solidFill>
            <a:srgbClr val="455F51"/>
          </a:solidFill>
          <a:ln w="12700">
            <a:miter lim="400000"/>
          </a:ln>
        </p:spPr>
        <p:txBody>
          <a:bodyPr lIns="45719" rIns="45719"/>
          <a:lstStyle/>
          <a:p>
            <a:pPr/>
          </a:p>
        </p:txBody>
      </p:sp>
      <p:grpSp>
        <p:nvGrpSpPr>
          <p:cNvPr id="132" name="TextBox 5"/>
          <p:cNvGrpSpPr/>
          <p:nvPr/>
        </p:nvGrpSpPr>
        <p:grpSpPr>
          <a:xfrm>
            <a:off x="8447148" y="795131"/>
            <a:ext cx="2915479" cy="1881809"/>
            <a:chOff x="0" y="0"/>
            <a:chExt cx="2915478" cy="1881808"/>
          </a:xfrm>
        </p:grpSpPr>
        <p:sp>
          <p:nvSpPr>
            <p:cNvPr id="130" name="Rectangle"/>
            <p:cNvSpPr/>
            <p:nvPr/>
          </p:nvSpPr>
          <p:spPr>
            <a:xfrm>
              <a:off x="-1" y="-1"/>
              <a:ext cx="2915480" cy="1881810"/>
            </a:xfrm>
            <a:prstGeom prst="rect">
              <a:avLst/>
            </a:prstGeom>
            <a:solidFill>
              <a:srgbClr val="87A896"/>
            </a:solidFill>
            <a:ln w="12700" cap="flat">
              <a:noFill/>
              <a:miter lim="400000"/>
            </a:ln>
            <a:effectLst/>
          </p:spPr>
          <p:txBody>
            <a:bodyPr wrap="square" lIns="45719" tIns="45719" rIns="45719" bIns="45719" numCol="1" anchor="b">
              <a:noAutofit/>
            </a:bodyPr>
            <a:lstStyle/>
            <a:p>
              <a:pPr defTabSz="914400">
                <a:lnSpc>
                  <a:spcPct val="90000"/>
                </a:lnSpc>
                <a:spcBef>
                  <a:spcPts val="600"/>
                </a:spcBef>
              </a:pPr>
            </a:p>
          </p:txBody>
        </p:sp>
        <p:sp>
          <p:nvSpPr>
            <p:cNvPr id="131" name="Do you know what state is between New York and Maryland?"/>
            <p:cNvSpPr txBox="1"/>
            <p:nvPr/>
          </p:nvSpPr>
          <p:spPr>
            <a:xfrm>
              <a:off x="45719" y="96188"/>
              <a:ext cx="2824040" cy="1785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defTabSz="914400">
                <a:lnSpc>
                  <a:spcPct val="90000"/>
                </a:lnSpc>
                <a:spcBef>
                  <a:spcPts val="600"/>
                </a:spcBef>
                <a:defRPr cap="all" spc="200" sz="2400">
                  <a:latin typeface="Arial Nova"/>
                  <a:ea typeface="Arial Nova"/>
                  <a:cs typeface="Arial Nova"/>
                  <a:sym typeface="Arial Nova"/>
                </a:defRPr>
              </a:lvl1pPr>
            </a:lstStyle>
            <a:p>
              <a:pPr/>
              <a:r>
                <a:t>Do you know what state is between New York and Maryland?</a:t>
              </a:r>
            </a:p>
          </p:txBody>
        </p:sp>
      </p:grpSp>
      <p:pic>
        <p:nvPicPr>
          <p:cNvPr id="133" name="Picture 3" descr="Picture 3"/>
          <p:cNvPicPr>
            <a:picLocks noChangeAspect="1"/>
          </p:cNvPicPr>
          <p:nvPr/>
        </p:nvPicPr>
        <p:blipFill>
          <a:blip r:embed="rId2">
            <a:extLst/>
          </a:blip>
          <a:stretch>
            <a:fillRect/>
          </a:stretch>
        </p:blipFill>
        <p:spPr>
          <a:xfrm>
            <a:off x="926927" y="1607216"/>
            <a:ext cx="5978274" cy="3332887"/>
          </a:xfrm>
          <a:prstGeom prst="rect">
            <a:avLst/>
          </a:prstGeom>
          <a:ln w="12700">
            <a:miter lim="400000"/>
          </a:ln>
        </p:spPr>
      </p:pic>
      <p:sp>
        <p:nvSpPr>
          <p:cNvPr id="134" name="TextBox 7"/>
          <p:cNvSpPr txBox="1"/>
          <p:nvPr/>
        </p:nvSpPr>
        <p:spPr>
          <a:xfrm>
            <a:off x="8492868" y="3428999"/>
            <a:ext cx="2698144" cy="226612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228600" defTabSz="914400">
              <a:lnSpc>
                <a:spcPct val="110000"/>
              </a:lnSpc>
              <a:spcBef>
                <a:spcPts val="700"/>
              </a:spcBef>
              <a:buClr>
                <a:srgbClr val="455F51"/>
              </a:buClr>
              <a:buSzPct val="100000"/>
              <a:buAutoNum type="alphaUcPeriod" startAt="1"/>
              <a:defRPr sz="2000">
                <a:solidFill>
                  <a:srgbClr val="FFFFFF"/>
                </a:solidFill>
              </a:defRPr>
            </a:pPr>
            <a:r>
              <a:t>A.  California    </a:t>
            </a:r>
          </a:p>
          <a:p>
            <a:pPr marL="342900" indent="-228600" defTabSz="914400">
              <a:lnSpc>
                <a:spcPct val="110000"/>
              </a:lnSpc>
              <a:spcBef>
                <a:spcPts val="700"/>
              </a:spcBef>
              <a:buClr>
                <a:srgbClr val="455F51"/>
              </a:buClr>
              <a:buSzPct val="100000"/>
              <a:buAutoNum type="alphaUcPeriod" startAt="1"/>
              <a:defRPr sz="2000">
                <a:solidFill>
                  <a:srgbClr val="FFFFFF"/>
                </a:solidFill>
              </a:defRPr>
            </a:pPr>
            <a:r>
              <a:t>B.  Maine</a:t>
            </a:r>
          </a:p>
          <a:p>
            <a:pPr marL="342900" indent="-228600" defTabSz="914400">
              <a:lnSpc>
                <a:spcPct val="110000"/>
              </a:lnSpc>
              <a:spcBef>
                <a:spcPts val="700"/>
              </a:spcBef>
              <a:buClr>
                <a:srgbClr val="455F51"/>
              </a:buClr>
              <a:buSzPct val="100000"/>
              <a:buAutoNum type="alphaUcPeriod" startAt="1"/>
              <a:defRPr sz="2000">
                <a:solidFill>
                  <a:srgbClr val="FFFFFF"/>
                </a:solidFill>
              </a:defRPr>
            </a:pPr>
            <a:r>
              <a:t>C.  Pennsylvania</a:t>
            </a:r>
          </a:p>
          <a:p>
            <a:pPr marL="342900" indent="-228600" defTabSz="914400">
              <a:lnSpc>
                <a:spcPct val="110000"/>
              </a:lnSpc>
              <a:spcBef>
                <a:spcPts val="700"/>
              </a:spcBef>
              <a:buClr>
                <a:srgbClr val="455F51"/>
              </a:buClr>
              <a:buSzPct val="100000"/>
              <a:buAutoNum type="alphaUcPeriod" startAt="1"/>
              <a:defRPr sz="2000">
                <a:solidFill>
                  <a:srgbClr val="FFFFFF"/>
                </a:solidFill>
              </a:defRPr>
            </a:pPr>
            <a:r>
              <a:t>D.  New Hampshire</a:t>
            </a:r>
          </a:p>
        </p:txBody>
      </p:sp>
      <p:sp>
        <p:nvSpPr>
          <p:cNvPr id="135" name="TextBox 9"/>
          <p:cNvSpPr txBox="1"/>
          <p:nvPr/>
        </p:nvSpPr>
        <p:spPr>
          <a:xfrm>
            <a:off x="926927" y="5250784"/>
            <a:ext cx="5949934" cy="955041"/>
          </a:xfrm>
          <a:prstGeom prst="rect">
            <a:avLst/>
          </a:prstGeom>
          <a:solidFill>
            <a:srgbClr val="BFE2A8"/>
          </a:solidFill>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vl1pPr>
          </a:lstStyle>
          <a:p>
            <a:pPr/>
            <a:r>
              <a:t>I went through this state when I drove to Maryland…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37" name="Freeform 6"/>
          <p:cNvSpPr/>
          <p:nvPr/>
        </p:nvSpPr>
        <p:spPr>
          <a:xfrm>
            <a:off x="0" y="0"/>
            <a:ext cx="885826"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303" y="0"/>
                </a:lnTo>
                <a:lnTo>
                  <a:pt x="17342" y="215"/>
                </a:lnTo>
                <a:lnTo>
                  <a:pt x="17535" y="405"/>
                </a:lnTo>
                <a:lnTo>
                  <a:pt x="17806" y="570"/>
                </a:lnTo>
                <a:lnTo>
                  <a:pt x="18155" y="715"/>
                </a:lnTo>
                <a:lnTo>
                  <a:pt x="18542" y="845"/>
                </a:lnTo>
                <a:lnTo>
                  <a:pt x="19006" y="960"/>
                </a:lnTo>
                <a:lnTo>
                  <a:pt x="19935" y="1200"/>
                </a:lnTo>
                <a:lnTo>
                  <a:pt x="20323" y="1315"/>
                </a:lnTo>
                <a:lnTo>
                  <a:pt x="20710" y="1445"/>
                </a:lnTo>
                <a:lnTo>
                  <a:pt x="21097" y="1590"/>
                </a:lnTo>
                <a:lnTo>
                  <a:pt x="21368" y="1755"/>
                </a:lnTo>
                <a:lnTo>
                  <a:pt x="21523" y="1945"/>
                </a:lnTo>
                <a:lnTo>
                  <a:pt x="21600" y="2160"/>
                </a:lnTo>
                <a:lnTo>
                  <a:pt x="21523" y="2375"/>
                </a:lnTo>
                <a:lnTo>
                  <a:pt x="21368" y="2565"/>
                </a:lnTo>
                <a:lnTo>
                  <a:pt x="21097" y="2730"/>
                </a:lnTo>
                <a:lnTo>
                  <a:pt x="20710" y="2875"/>
                </a:lnTo>
                <a:lnTo>
                  <a:pt x="20323" y="3005"/>
                </a:lnTo>
                <a:lnTo>
                  <a:pt x="19935" y="3120"/>
                </a:lnTo>
                <a:lnTo>
                  <a:pt x="19006" y="3360"/>
                </a:lnTo>
                <a:lnTo>
                  <a:pt x="18542" y="3475"/>
                </a:lnTo>
                <a:lnTo>
                  <a:pt x="18155" y="3605"/>
                </a:lnTo>
                <a:lnTo>
                  <a:pt x="17806" y="3750"/>
                </a:lnTo>
                <a:lnTo>
                  <a:pt x="17535" y="3915"/>
                </a:lnTo>
                <a:lnTo>
                  <a:pt x="17342" y="4105"/>
                </a:lnTo>
                <a:lnTo>
                  <a:pt x="17303" y="4320"/>
                </a:lnTo>
                <a:lnTo>
                  <a:pt x="17342" y="4535"/>
                </a:lnTo>
                <a:lnTo>
                  <a:pt x="17535" y="4725"/>
                </a:lnTo>
                <a:lnTo>
                  <a:pt x="17806" y="4890"/>
                </a:lnTo>
                <a:lnTo>
                  <a:pt x="18155" y="5035"/>
                </a:lnTo>
                <a:lnTo>
                  <a:pt x="18542" y="5165"/>
                </a:lnTo>
                <a:lnTo>
                  <a:pt x="19006" y="5280"/>
                </a:lnTo>
                <a:lnTo>
                  <a:pt x="19935" y="5520"/>
                </a:lnTo>
                <a:lnTo>
                  <a:pt x="20323" y="5635"/>
                </a:lnTo>
                <a:lnTo>
                  <a:pt x="20710" y="5765"/>
                </a:lnTo>
                <a:lnTo>
                  <a:pt x="21097" y="5910"/>
                </a:lnTo>
                <a:lnTo>
                  <a:pt x="21368" y="6075"/>
                </a:lnTo>
                <a:lnTo>
                  <a:pt x="21523" y="6265"/>
                </a:lnTo>
                <a:lnTo>
                  <a:pt x="21600" y="6480"/>
                </a:lnTo>
                <a:lnTo>
                  <a:pt x="21523" y="6695"/>
                </a:lnTo>
                <a:lnTo>
                  <a:pt x="21368" y="6885"/>
                </a:lnTo>
                <a:lnTo>
                  <a:pt x="21097" y="7050"/>
                </a:lnTo>
                <a:lnTo>
                  <a:pt x="20710" y="7195"/>
                </a:lnTo>
                <a:lnTo>
                  <a:pt x="20323" y="7325"/>
                </a:lnTo>
                <a:lnTo>
                  <a:pt x="19935" y="7440"/>
                </a:lnTo>
                <a:lnTo>
                  <a:pt x="19006" y="7680"/>
                </a:lnTo>
                <a:lnTo>
                  <a:pt x="18542" y="7795"/>
                </a:lnTo>
                <a:lnTo>
                  <a:pt x="18155" y="7925"/>
                </a:lnTo>
                <a:lnTo>
                  <a:pt x="17806" y="8070"/>
                </a:lnTo>
                <a:lnTo>
                  <a:pt x="17535" y="8235"/>
                </a:lnTo>
                <a:lnTo>
                  <a:pt x="17342" y="8425"/>
                </a:lnTo>
                <a:lnTo>
                  <a:pt x="17303" y="8640"/>
                </a:lnTo>
                <a:lnTo>
                  <a:pt x="17342" y="8855"/>
                </a:lnTo>
                <a:lnTo>
                  <a:pt x="17535" y="9045"/>
                </a:lnTo>
                <a:lnTo>
                  <a:pt x="17806" y="9210"/>
                </a:lnTo>
                <a:lnTo>
                  <a:pt x="18155" y="9355"/>
                </a:lnTo>
                <a:lnTo>
                  <a:pt x="18542" y="9485"/>
                </a:lnTo>
                <a:lnTo>
                  <a:pt x="19006" y="9600"/>
                </a:lnTo>
                <a:lnTo>
                  <a:pt x="19935" y="9840"/>
                </a:lnTo>
                <a:lnTo>
                  <a:pt x="20323" y="9955"/>
                </a:lnTo>
                <a:lnTo>
                  <a:pt x="20710" y="10085"/>
                </a:lnTo>
                <a:lnTo>
                  <a:pt x="21097" y="10230"/>
                </a:lnTo>
                <a:lnTo>
                  <a:pt x="21368" y="10395"/>
                </a:lnTo>
                <a:lnTo>
                  <a:pt x="21523" y="10585"/>
                </a:lnTo>
                <a:lnTo>
                  <a:pt x="21600" y="10795"/>
                </a:lnTo>
                <a:lnTo>
                  <a:pt x="21523" y="11015"/>
                </a:lnTo>
                <a:lnTo>
                  <a:pt x="21368" y="11205"/>
                </a:lnTo>
                <a:lnTo>
                  <a:pt x="21097" y="11370"/>
                </a:lnTo>
                <a:lnTo>
                  <a:pt x="20710" y="11515"/>
                </a:lnTo>
                <a:lnTo>
                  <a:pt x="20323" y="11645"/>
                </a:lnTo>
                <a:lnTo>
                  <a:pt x="19935" y="11760"/>
                </a:lnTo>
                <a:lnTo>
                  <a:pt x="19006" y="12000"/>
                </a:lnTo>
                <a:lnTo>
                  <a:pt x="18542" y="12115"/>
                </a:lnTo>
                <a:lnTo>
                  <a:pt x="18155" y="12245"/>
                </a:lnTo>
                <a:lnTo>
                  <a:pt x="17806" y="12390"/>
                </a:lnTo>
                <a:lnTo>
                  <a:pt x="17535" y="12555"/>
                </a:lnTo>
                <a:lnTo>
                  <a:pt x="17342" y="12745"/>
                </a:lnTo>
                <a:lnTo>
                  <a:pt x="17303" y="12960"/>
                </a:lnTo>
                <a:lnTo>
                  <a:pt x="17342" y="13175"/>
                </a:lnTo>
                <a:lnTo>
                  <a:pt x="17535" y="13365"/>
                </a:lnTo>
                <a:lnTo>
                  <a:pt x="17806" y="13530"/>
                </a:lnTo>
                <a:lnTo>
                  <a:pt x="18155" y="13675"/>
                </a:lnTo>
                <a:lnTo>
                  <a:pt x="18542" y="13805"/>
                </a:lnTo>
                <a:lnTo>
                  <a:pt x="19006" y="13920"/>
                </a:lnTo>
                <a:lnTo>
                  <a:pt x="19935" y="14160"/>
                </a:lnTo>
                <a:lnTo>
                  <a:pt x="20323" y="14275"/>
                </a:lnTo>
                <a:lnTo>
                  <a:pt x="20710" y="14405"/>
                </a:lnTo>
                <a:lnTo>
                  <a:pt x="21097" y="14550"/>
                </a:lnTo>
                <a:lnTo>
                  <a:pt x="21368" y="14715"/>
                </a:lnTo>
                <a:lnTo>
                  <a:pt x="21523" y="14905"/>
                </a:lnTo>
                <a:lnTo>
                  <a:pt x="21600" y="15120"/>
                </a:lnTo>
                <a:lnTo>
                  <a:pt x="21523" y="15335"/>
                </a:lnTo>
                <a:lnTo>
                  <a:pt x="21368" y="15525"/>
                </a:lnTo>
                <a:lnTo>
                  <a:pt x="21097" y="15690"/>
                </a:lnTo>
                <a:lnTo>
                  <a:pt x="20710" y="15835"/>
                </a:lnTo>
                <a:lnTo>
                  <a:pt x="20323" y="15965"/>
                </a:lnTo>
                <a:lnTo>
                  <a:pt x="19935" y="16080"/>
                </a:lnTo>
                <a:lnTo>
                  <a:pt x="19006" y="16320"/>
                </a:lnTo>
                <a:lnTo>
                  <a:pt x="18542" y="16435"/>
                </a:lnTo>
                <a:lnTo>
                  <a:pt x="18155" y="16565"/>
                </a:lnTo>
                <a:lnTo>
                  <a:pt x="17806" y="16710"/>
                </a:lnTo>
                <a:lnTo>
                  <a:pt x="17535" y="16875"/>
                </a:lnTo>
                <a:lnTo>
                  <a:pt x="17342" y="17065"/>
                </a:lnTo>
                <a:lnTo>
                  <a:pt x="17303" y="17280"/>
                </a:lnTo>
                <a:lnTo>
                  <a:pt x="17342" y="17495"/>
                </a:lnTo>
                <a:lnTo>
                  <a:pt x="17535" y="17685"/>
                </a:lnTo>
                <a:lnTo>
                  <a:pt x="17806" y="17850"/>
                </a:lnTo>
                <a:lnTo>
                  <a:pt x="18155" y="17995"/>
                </a:lnTo>
                <a:lnTo>
                  <a:pt x="18542" y="18125"/>
                </a:lnTo>
                <a:lnTo>
                  <a:pt x="19006" y="18240"/>
                </a:lnTo>
                <a:lnTo>
                  <a:pt x="19935" y="18480"/>
                </a:lnTo>
                <a:lnTo>
                  <a:pt x="20323" y="18595"/>
                </a:lnTo>
                <a:lnTo>
                  <a:pt x="20710" y="18725"/>
                </a:lnTo>
                <a:lnTo>
                  <a:pt x="21097" y="18870"/>
                </a:lnTo>
                <a:lnTo>
                  <a:pt x="21368" y="19035"/>
                </a:lnTo>
                <a:lnTo>
                  <a:pt x="21523" y="19225"/>
                </a:lnTo>
                <a:lnTo>
                  <a:pt x="21600" y="19440"/>
                </a:lnTo>
                <a:lnTo>
                  <a:pt x="21523" y="19655"/>
                </a:lnTo>
                <a:lnTo>
                  <a:pt x="21368" y="19845"/>
                </a:lnTo>
                <a:lnTo>
                  <a:pt x="21097" y="20010"/>
                </a:lnTo>
                <a:lnTo>
                  <a:pt x="20710" y="20155"/>
                </a:lnTo>
                <a:lnTo>
                  <a:pt x="20323" y="20285"/>
                </a:lnTo>
                <a:lnTo>
                  <a:pt x="19935" y="20400"/>
                </a:lnTo>
                <a:lnTo>
                  <a:pt x="19006" y="20640"/>
                </a:lnTo>
                <a:lnTo>
                  <a:pt x="18542" y="20755"/>
                </a:lnTo>
                <a:lnTo>
                  <a:pt x="18155" y="20885"/>
                </a:lnTo>
                <a:lnTo>
                  <a:pt x="17806" y="21030"/>
                </a:lnTo>
                <a:lnTo>
                  <a:pt x="17535" y="21195"/>
                </a:lnTo>
                <a:lnTo>
                  <a:pt x="17342" y="21385"/>
                </a:lnTo>
                <a:lnTo>
                  <a:pt x="17303" y="21600"/>
                </a:lnTo>
                <a:lnTo>
                  <a:pt x="0" y="21600"/>
                </a:lnTo>
                <a:lnTo>
                  <a:pt x="0" y="0"/>
                </a:lnTo>
                <a:close/>
              </a:path>
            </a:pathLst>
          </a:custGeom>
          <a:solidFill>
            <a:srgbClr val="455F51"/>
          </a:solidFill>
          <a:ln w="12700">
            <a:miter lim="400000"/>
          </a:ln>
        </p:spPr>
        <p:txBody>
          <a:bodyPr lIns="45719" rIns="45719"/>
          <a:lstStyle/>
          <a:p>
            <a:pPr/>
          </a:p>
        </p:txBody>
      </p:sp>
      <p:sp>
        <p:nvSpPr>
          <p:cNvPr id="138" name="Rectangle 19"/>
          <p:cNvSpPr/>
          <p:nvPr/>
        </p:nvSpPr>
        <p:spPr>
          <a:xfrm>
            <a:off x="11908535" y="0"/>
            <a:ext cx="283465" cy="6858000"/>
          </a:xfrm>
          <a:prstGeom prst="rect">
            <a:avLst/>
          </a:prstGeom>
          <a:solidFill>
            <a:schemeClr val="accent1"/>
          </a:solidFill>
          <a:ln w="12700">
            <a:miter lim="400000"/>
          </a:ln>
        </p:spPr>
        <p:txBody>
          <a:bodyPr lIns="45719" rIns="45719"/>
          <a:lstStyle/>
          <a:p>
            <a:pPr/>
          </a:p>
        </p:txBody>
      </p:sp>
      <p:sp>
        <p:nvSpPr>
          <p:cNvPr id="139" name="Rectangle 21"/>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40" name="Rectangle 23"/>
          <p:cNvSpPr/>
          <p:nvPr/>
        </p:nvSpPr>
        <p:spPr>
          <a:xfrm>
            <a:off x="0" y="0"/>
            <a:ext cx="283464" cy="6858000"/>
          </a:xfrm>
          <a:prstGeom prst="rect">
            <a:avLst/>
          </a:prstGeom>
          <a:solidFill>
            <a:schemeClr val="accent1"/>
          </a:solidFill>
          <a:ln w="12700">
            <a:miter lim="400000"/>
          </a:ln>
        </p:spPr>
        <p:txBody>
          <a:bodyPr lIns="45719" rIns="45719"/>
          <a:lstStyle/>
          <a:p>
            <a:pPr/>
          </a:p>
        </p:txBody>
      </p:sp>
      <p:sp>
        <p:nvSpPr>
          <p:cNvPr id="141" name="Freeform 11"/>
          <p:cNvSpPr/>
          <p:nvPr/>
        </p:nvSpPr>
        <p:spPr>
          <a:xfrm>
            <a:off x="7548663" y="0"/>
            <a:ext cx="4643337"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21" y="21390"/>
                </a:lnTo>
                <a:lnTo>
                  <a:pt x="57" y="21215"/>
                </a:lnTo>
                <a:lnTo>
                  <a:pt x="100" y="21050"/>
                </a:lnTo>
                <a:lnTo>
                  <a:pt x="243" y="20780"/>
                </a:lnTo>
                <a:lnTo>
                  <a:pt x="328" y="20665"/>
                </a:lnTo>
                <a:lnTo>
                  <a:pt x="493" y="20435"/>
                </a:lnTo>
                <a:lnTo>
                  <a:pt x="571" y="20310"/>
                </a:lnTo>
                <a:lnTo>
                  <a:pt x="643" y="20180"/>
                </a:lnTo>
                <a:lnTo>
                  <a:pt x="707" y="20035"/>
                </a:lnTo>
                <a:lnTo>
                  <a:pt x="757" y="19880"/>
                </a:lnTo>
                <a:lnTo>
                  <a:pt x="793" y="19690"/>
                </a:lnTo>
                <a:lnTo>
                  <a:pt x="807" y="19475"/>
                </a:lnTo>
                <a:lnTo>
                  <a:pt x="793" y="19255"/>
                </a:lnTo>
                <a:lnTo>
                  <a:pt x="757" y="19075"/>
                </a:lnTo>
                <a:lnTo>
                  <a:pt x="707" y="18910"/>
                </a:lnTo>
                <a:lnTo>
                  <a:pt x="643" y="18760"/>
                </a:lnTo>
                <a:lnTo>
                  <a:pt x="571" y="18630"/>
                </a:lnTo>
                <a:lnTo>
                  <a:pt x="486" y="18510"/>
                </a:lnTo>
                <a:lnTo>
                  <a:pt x="400" y="18395"/>
                </a:lnTo>
                <a:lnTo>
                  <a:pt x="314" y="18275"/>
                </a:lnTo>
                <a:lnTo>
                  <a:pt x="236" y="18150"/>
                </a:lnTo>
                <a:lnTo>
                  <a:pt x="157" y="18020"/>
                </a:lnTo>
                <a:lnTo>
                  <a:pt x="93" y="17875"/>
                </a:lnTo>
                <a:lnTo>
                  <a:pt x="50" y="17710"/>
                </a:lnTo>
                <a:lnTo>
                  <a:pt x="7" y="17520"/>
                </a:lnTo>
                <a:lnTo>
                  <a:pt x="0" y="17305"/>
                </a:lnTo>
                <a:lnTo>
                  <a:pt x="7" y="17090"/>
                </a:lnTo>
                <a:lnTo>
                  <a:pt x="50" y="16900"/>
                </a:lnTo>
                <a:lnTo>
                  <a:pt x="93" y="16735"/>
                </a:lnTo>
                <a:lnTo>
                  <a:pt x="157" y="16595"/>
                </a:lnTo>
                <a:lnTo>
                  <a:pt x="236" y="16460"/>
                </a:lnTo>
                <a:lnTo>
                  <a:pt x="314" y="16335"/>
                </a:lnTo>
                <a:lnTo>
                  <a:pt x="400" y="16220"/>
                </a:lnTo>
                <a:lnTo>
                  <a:pt x="486" y="16110"/>
                </a:lnTo>
                <a:lnTo>
                  <a:pt x="571" y="15985"/>
                </a:lnTo>
                <a:lnTo>
                  <a:pt x="643" y="15855"/>
                </a:lnTo>
                <a:lnTo>
                  <a:pt x="707" y="15710"/>
                </a:lnTo>
                <a:lnTo>
                  <a:pt x="757" y="15545"/>
                </a:lnTo>
                <a:lnTo>
                  <a:pt x="793" y="15355"/>
                </a:lnTo>
                <a:lnTo>
                  <a:pt x="807" y="15140"/>
                </a:lnTo>
                <a:lnTo>
                  <a:pt x="793" y="14925"/>
                </a:lnTo>
                <a:lnTo>
                  <a:pt x="757" y="14735"/>
                </a:lnTo>
                <a:lnTo>
                  <a:pt x="707" y="14570"/>
                </a:lnTo>
                <a:lnTo>
                  <a:pt x="643" y="14425"/>
                </a:lnTo>
                <a:lnTo>
                  <a:pt x="571" y="14290"/>
                </a:lnTo>
                <a:lnTo>
                  <a:pt x="486" y="14170"/>
                </a:lnTo>
                <a:lnTo>
                  <a:pt x="314" y="13935"/>
                </a:lnTo>
                <a:lnTo>
                  <a:pt x="236" y="13815"/>
                </a:lnTo>
                <a:lnTo>
                  <a:pt x="157" y="13680"/>
                </a:lnTo>
                <a:lnTo>
                  <a:pt x="93" y="13535"/>
                </a:lnTo>
                <a:lnTo>
                  <a:pt x="50" y="13370"/>
                </a:lnTo>
                <a:lnTo>
                  <a:pt x="7" y="13185"/>
                </a:lnTo>
                <a:lnTo>
                  <a:pt x="0" y="12965"/>
                </a:lnTo>
                <a:lnTo>
                  <a:pt x="7" y="12750"/>
                </a:lnTo>
                <a:lnTo>
                  <a:pt x="50" y="12560"/>
                </a:lnTo>
                <a:lnTo>
                  <a:pt x="93" y="12395"/>
                </a:lnTo>
                <a:lnTo>
                  <a:pt x="157" y="12255"/>
                </a:lnTo>
                <a:lnTo>
                  <a:pt x="236" y="12120"/>
                </a:lnTo>
                <a:lnTo>
                  <a:pt x="314" y="12005"/>
                </a:lnTo>
                <a:lnTo>
                  <a:pt x="486" y="11770"/>
                </a:lnTo>
                <a:lnTo>
                  <a:pt x="571" y="11645"/>
                </a:lnTo>
                <a:lnTo>
                  <a:pt x="643" y="11515"/>
                </a:lnTo>
                <a:lnTo>
                  <a:pt x="707" y="11370"/>
                </a:lnTo>
                <a:lnTo>
                  <a:pt x="757" y="11205"/>
                </a:lnTo>
                <a:lnTo>
                  <a:pt x="793" y="11015"/>
                </a:lnTo>
                <a:lnTo>
                  <a:pt x="807" y="10795"/>
                </a:lnTo>
                <a:lnTo>
                  <a:pt x="793" y="10585"/>
                </a:lnTo>
                <a:lnTo>
                  <a:pt x="757" y="10395"/>
                </a:lnTo>
                <a:lnTo>
                  <a:pt x="707" y="10230"/>
                </a:lnTo>
                <a:lnTo>
                  <a:pt x="643" y="10085"/>
                </a:lnTo>
                <a:lnTo>
                  <a:pt x="571" y="9955"/>
                </a:lnTo>
                <a:lnTo>
                  <a:pt x="486" y="9830"/>
                </a:lnTo>
                <a:lnTo>
                  <a:pt x="400" y="9715"/>
                </a:lnTo>
                <a:lnTo>
                  <a:pt x="314" y="9595"/>
                </a:lnTo>
                <a:lnTo>
                  <a:pt x="236" y="9480"/>
                </a:lnTo>
                <a:lnTo>
                  <a:pt x="157" y="9345"/>
                </a:lnTo>
                <a:lnTo>
                  <a:pt x="93" y="9205"/>
                </a:lnTo>
                <a:lnTo>
                  <a:pt x="50" y="9035"/>
                </a:lnTo>
                <a:lnTo>
                  <a:pt x="7" y="8850"/>
                </a:lnTo>
                <a:lnTo>
                  <a:pt x="0" y="8635"/>
                </a:lnTo>
                <a:lnTo>
                  <a:pt x="7" y="8415"/>
                </a:lnTo>
                <a:lnTo>
                  <a:pt x="50" y="8230"/>
                </a:lnTo>
                <a:lnTo>
                  <a:pt x="93" y="8065"/>
                </a:lnTo>
                <a:lnTo>
                  <a:pt x="157" y="7915"/>
                </a:lnTo>
                <a:lnTo>
                  <a:pt x="236" y="7785"/>
                </a:lnTo>
                <a:lnTo>
                  <a:pt x="314" y="7665"/>
                </a:lnTo>
                <a:lnTo>
                  <a:pt x="400" y="7545"/>
                </a:lnTo>
                <a:lnTo>
                  <a:pt x="486" y="7430"/>
                </a:lnTo>
                <a:lnTo>
                  <a:pt x="571" y="7305"/>
                </a:lnTo>
                <a:lnTo>
                  <a:pt x="643" y="7175"/>
                </a:lnTo>
                <a:lnTo>
                  <a:pt x="707" y="7030"/>
                </a:lnTo>
                <a:lnTo>
                  <a:pt x="757" y="6865"/>
                </a:lnTo>
                <a:lnTo>
                  <a:pt x="793" y="6675"/>
                </a:lnTo>
                <a:lnTo>
                  <a:pt x="807" y="6460"/>
                </a:lnTo>
                <a:lnTo>
                  <a:pt x="793" y="6245"/>
                </a:lnTo>
                <a:lnTo>
                  <a:pt x="757" y="6055"/>
                </a:lnTo>
                <a:lnTo>
                  <a:pt x="707" y="5890"/>
                </a:lnTo>
                <a:lnTo>
                  <a:pt x="643" y="5745"/>
                </a:lnTo>
                <a:lnTo>
                  <a:pt x="571" y="5615"/>
                </a:lnTo>
                <a:lnTo>
                  <a:pt x="486" y="5490"/>
                </a:lnTo>
                <a:lnTo>
                  <a:pt x="400" y="5380"/>
                </a:lnTo>
                <a:lnTo>
                  <a:pt x="314" y="5265"/>
                </a:lnTo>
                <a:lnTo>
                  <a:pt x="236" y="5140"/>
                </a:lnTo>
                <a:lnTo>
                  <a:pt x="157" y="5005"/>
                </a:lnTo>
                <a:lnTo>
                  <a:pt x="93" y="4865"/>
                </a:lnTo>
                <a:lnTo>
                  <a:pt x="50" y="4700"/>
                </a:lnTo>
                <a:lnTo>
                  <a:pt x="7" y="4510"/>
                </a:lnTo>
                <a:lnTo>
                  <a:pt x="0" y="4295"/>
                </a:lnTo>
                <a:lnTo>
                  <a:pt x="7" y="4080"/>
                </a:lnTo>
                <a:lnTo>
                  <a:pt x="50" y="3890"/>
                </a:lnTo>
                <a:lnTo>
                  <a:pt x="93" y="3725"/>
                </a:lnTo>
                <a:lnTo>
                  <a:pt x="157" y="3580"/>
                </a:lnTo>
                <a:lnTo>
                  <a:pt x="236" y="3450"/>
                </a:lnTo>
                <a:lnTo>
                  <a:pt x="314" y="3325"/>
                </a:lnTo>
                <a:lnTo>
                  <a:pt x="400" y="3205"/>
                </a:lnTo>
                <a:lnTo>
                  <a:pt x="486" y="3090"/>
                </a:lnTo>
                <a:lnTo>
                  <a:pt x="571" y="2970"/>
                </a:lnTo>
                <a:lnTo>
                  <a:pt x="643" y="2840"/>
                </a:lnTo>
                <a:lnTo>
                  <a:pt x="707" y="2690"/>
                </a:lnTo>
                <a:lnTo>
                  <a:pt x="757" y="2525"/>
                </a:lnTo>
                <a:lnTo>
                  <a:pt x="793" y="2345"/>
                </a:lnTo>
                <a:lnTo>
                  <a:pt x="807" y="2120"/>
                </a:lnTo>
                <a:lnTo>
                  <a:pt x="793" y="1910"/>
                </a:lnTo>
                <a:lnTo>
                  <a:pt x="757" y="1720"/>
                </a:lnTo>
                <a:lnTo>
                  <a:pt x="707" y="1565"/>
                </a:lnTo>
                <a:lnTo>
                  <a:pt x="643" y="1420"/>
                </a:lnTo>
                <a:lnTo>
                  <a:pt x="571" y="1290"/>
                </a:lnTo>
                <a:lnTo>
                  <a:pt x="493" y="1165"/>
                </a:lnTo>
                <a:lnTo>
                  <a:pt x="328" y="935"/>
                </a:lnTo>
                <a:lnTo>
                  <a:pt x="243" y="820"/>
                </a:lnTo>
                <a:lnTo>
                  <a:pt x="100" y="550"/>
                </a:lnTo>
                <a:lnTo>
                  <a:pt x="57" y="385"/>
                </a:lnTo>
                <a:lnTo>
                  <a:pt x="21" y="210"/>
                </a:lnTo>
                <a:lnTo>
                  <a:pt x="0" y="0"/>
                </a:lnTo>
                <a:close/>
              </a:path>
            </a:pathLst>
          </a:custGeom>
          <a:solidFill>
            <a:srgbClr val="455F51"/>
          </a:solidFill>
          <a:ln w="12700">
            <a:miter lim="400000"/>
          </a:ln>
        </p:spPr>
        <p:txBody>
          <a:bodyPr lIns="45719" rIns="45719"/>
          <a:lstStyle/>
          <a:p>
            <a:pPr/>
          </a:p>
        </p:txBody>
      </p:sp>
      <p:sp>
        <p:nvSpPr>
          <p:cNvPr id="142" name="TextBox 1"/>
          <p:cNvSpPr txBox="1"/>
          <p:nvPr/>
        </p:nvSpPr>
        <p:spPr>
          <a:xfrm>
            <a:off x="2323775" y="-160683"/>
            <a:ext cx="2999233" cy="119786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defTabSz="914400">
              <a:lnSpc>
                <a:spcPct val="90000"/>
              </a:lnSpc>
              <a:spcBef>
                <a:spcPts val="600"/>
              </a:spcBef>
              <a:defRPr b="1" cap="all" spc="200" sz="2800">
                <a:solidFill>
                  <a:srgbClr val="31531B"/>
                </a:solidFill>
                <a:latin typeface="Abadi"/>
                <a:ea typeface="Abadi"/>
                <a:cs typeface="Abadi"/>
                <a:sym typeface="Abadi"/>
              </a:defRPr>
            </a:lvl1pPr>
          </a:lstStyle>
          <a:p>
            <a:pPr/>
            <a:r>
              <a:t>PENNSYLVANIA</a:t>
            </a:r>
          </a:p>
        </p:txBody>
      </p:sp>
      <p:pic>
        <p:nvPicPr>
          <p:cNvPr id="143" name="Picture 6" descr="Picture 6"/>
          <p:cNvPicPr>
            <a:picLocks noChangeAspect="1"/>
          </p:cNvPicPr>
          <p:nvPr/>
        </p:nvPicPr>
        <p:blipFill>
          <a:blip r:embed="rId2">
            <a:extLst/>
          </a:blip>
          <a:stretch>
            <a:fillRect/>
          </a:stretch>
        </p:blipFill>
        <p:spPr>
          <a:xfrm>
            <a:off x="858728" y="1501007"/>
            <a:ext cx="5978275" cy="3855986"/>
          </a:xfrm>
          <a:prstGeom prst="rect">
            <a:avLst/>
          </a:prstGeom>
          <a:ln w="12700">
            <a:miter lim="400000"/>
          </a:ln>
        </p:spPr>
      </p:pic>
      <p:sp>
        <p:nvSpPr>
          <p:cNvPr id="144" name="TextBox 4"/>
          <p:cNvSpPr txBox="1"/>
          <p:nvPr/>
        </p:nvSpPr>
        <p:spPr>
          <a:xfrm>
            <a:off x="8227408" y="653601"/>
            <a:ext cx="3918873" cy="55384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457200" defTabSz="914400">
              <a:lnSpc>
                <a:spcPct val="110000"/>
              </a:lnSpc>
              <a:spcBef>
                <a:spcPts val="700"/>
              </a:spcBef>
              <a:defRPr sz="2400">
                <a:solidFill>
                  <a:srgbClr val="FFFFFF"/>
                </a:solidFill>
              </a:defRPr>
            </a:pPr>
            <a:r>
              <a:t>The mountains I saw were part of the Appalachian mountain chain</a:t>
            </a:r>
          </a:p>
          <a:p>
            <a:pPr marL="228600" indent="-457200" defTabSz="914400">
              <a:lnSpc>
                <a:spcPct val="110000"/>
              </a:lnSpc>
              <a:spcBef>
                <a:spcPts val="700"/>
              </a:spcBef>
              <a:defRPr sz="2400">
                <a:solidFill>
                  <a:srgbClr val="FFFFFF"/>
                </a:solidFill>
              </a:defRPr>
            </a:pPr>
          </a:p>
          <a:p>
            <a:pPr marL="228600" indent="-457200" defTabSz="914400">
              <a:lnSpc>
                <a:spcPct val="110000"/>
              </a:lnSpc>
              <a:spcBef>
                <a:spcPts val="700"/>
              </a:spcBef>
              <a:defRPr sz="2400">
                <a:solidFill>
                  <a:srgbClr val="FFFFFF"/>
                </a:solidFill>
              </a:defRPr>
            </a:pPr>
            <a:r>
              <a:t>These mountains are the oldest mountains in North America.</a:t>
            </a:r>
          </a:p>
          <a:p>
            <a:pPr marL="228600" indent="-457200" defTabSz="914400">
              <a:lnSpc>
                <a:spcPct val="110000"/>
              </a:lnSpc>
              <a:spcBef>
                <a:spcPts val="700"/>
              </a:spcBef>
              <a:defRPr sz="2400">
                <a:solidFill>
                  <a:srgbClr val="FFFFFF"/>
                </a:solidFill>
              </a:defRPr>
            </a:pPr>
          </a:p>
          <a:p>
            <a:pPr marL="228600" indent="-457200" defTabSz="914400">
              <a:lnSpc>
                <a:spcPct val="110000"/>
              </a:lnSpc>
              <a:spcBef>
                <a:spcPts val="700"/>
              </a:spcBef>
              <a:defRPr sz="2400">
                <a:solidFill>
                  <a:srgbClr val="FFFFFF"/>
                </a:solidFill>
              </a:defRPr>
            </a:pPr>
            <a:r>
              <a:t>They formed about </a:t>
            </a:r>
          </a:p>
          <a:p>
            <a:pPr marL="228600" indent="-457200" defTabSz="914400">
              <a:lnSpc>
                <a:spcPct val="110000"/>
              </a:lnSpc>
              <a:spcBef>
                <a:spcPts val="700"/>
              </a:spcBef>
              <a:defRPr sz="2400">
                <a:solidFill>
                  <a:srgbClr val="FFFFFF"/>
                </a:solidFill>
              </a:defRPr>
            </a:pPr>
            <a:r>
              <a:t>480 MILLION years ago.</a:t>
            </a:r>
          </a:p>
          <a:p>
            <a:pPr marL="228600" indent="-457200" defTabSz="914400">
              <a:lnSpc>
                <a:spcPct val="110000"/>
              </a:lnSpc>
              <a:spcBef>
                <a:spcPts val="700"/>
              </a:spcBef>
              <a:defRPr sz="2400">
                <a:solidFill>
                  <a:srgbClr val="FFFFFF"/>
                </a:solidFill>
              </a:defRPr>
            </a:pPr>
          </a:p>
          <a:p>
            <a:pPr marL="228600" indent="-457200" defTabSz="914400">
              <a:lnSpc>
                <a:spcPct val="110000"/>
              </a:lnSpc>
              <a:spcBef>
                <a:spcPts val="700"/>
              </a:spcBef>
              <a:defRPr sz="2400">
                <a:solidFill>
                  <a:srgbClr val="FFFFFF"/>
                </a:solidFill>
              </a:defRPr>
            </a:pPr>
            <a:r>
              <a:t>That is a long time!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46" name="Freeform 6"/>
          <p:cNvSpPr/>
          <p:nvPr/>
        </p:nvSpPr>
        <p:spPr>
          <a:xfrm>
            <a:off x="3557015" y="630936"/>
            <a:ext cx="5235576" cy="5229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010" y="20"/>
                </a:lnTo>
                <a:lnTo>
                  <a:pt x="11213" y="72"/>
                </a:lnTo>
                <a:lnTo>
                  <a:pt x="11409" y="151"/>
                </a:lnTo>
                <a:lnTo>
                  <a:pt x="11612" y="249"/>
                </a:lnTo>
                <a:lnTo>
                  <a:pt x="11802" y="361"/>
                </a:lnTo>
                <a:lnTo>
                  <a:pt x="11999" y="479"/>
                </a:lnTo>
                <a:lnTo>
                  <a:pt x="12392" y="689"/>
                </a:lnTo>
                <a:lnTo>
                  <a:pt x="12581" y="767"/>
                </a:lnTo>
                <a:lnTo>
                  <a:pt x="12791" y="820"/>
                </a:lnTo>
                <a:lnTo>
                  <a:pt x="12994" y="846"/>
                </a:lnTo>
                <a:lnTo>
                  <a:pt x="13210" y="846"/>
                </a:lnTo>
                <a:lnTo>
                  <a:pt x="13433" y="833"/>
                </a:lnTo>
                <a:lnTo>
                  <a:pt x="13656" y="807"/>
                </a:lnTo>
                <a:lnTo>
                  <a:pt x="13878" y="774"/>
                </a:lnTo>
                <a:lnTo>
                  <a:pt x="14101" y="748"/>
                </a:lnTo>
                <a:lnTo>
                  <a:pt x="14324" y="728"/>
                </a:lnTo>
                <a:lnTo>
                  <a:pt x="14533" y="734"/>
                </a:lnTo>
                <a:lnTo>
                  <a:pt x="14736" y="761"/>
                </a:lnTo>
                <a:lnTo>
                  <a:pt x="14933" y="820"/>
                </a:lnTo>
                <a:lnTo>
                  <a:pt x="15096" y="905"/>
                </a:lnTo>
                <a:lnTo>
                  <a:pt x="15254" y="1016"/>
                </a:lnTo>
                <a:lnTo>
                  <a:pt x="15391" y="1148"/>
                </a:lnTo>
                <a:lnTo>
                  <a:pt x="15529" y="1298"/>
                </a:lnTo>
                <a:lnTo>
                  <a:pt x="15653" y="1456"/>
                </a:lnTo>
                <a:lnTo>
                  <a:pt x="15902" y="1784"/>
                </a:lnTo>
                <a:lnTo>
                  <a:pt x="16026" y="1941"/>
                </a:lnTo>
                <a:lnTo>
                  <a:pt x="16157" y="2092"/>
                </a:lnTo>
                <a:lnTo>
                  <a:pt x="16308" y="2223"/>
                </a:lnTo>
                <a:lnTo>
                  <a:pt x="16452" y="2341"/>
                </a:lnTo>
                <a:lnTo>
                  <a:pt x="16616" y="2433"/>
                </a:lnTo>
                <a:lnTo>
                  <a:pt x="16793" y="2511"/>
                </a:lnTo>
                <a:lnTo>
                  <a:pt x="16983" y="2577"/>
                </a:lnTo>
                <a:lnTo>
                  <a:pt x="17179" y="2636"/>
                </a:lnTo>
                <a:lnTo>
                  <a:pt x="17376" y="2689"/>
                </a:lnTo>
                <a:lnTo>
                  <a:pt x="17579" y="2741"/>
                </a:lnTo>
                <a:lnTo>
                  <a:pt x="17769" y="2800"/>
                </a:lnTo>
                <a:lnTo>
                  <a:pt x="17959" y="2866"/>
                </a:lnTo>
                <a:lnTo>
                  <a:pt x="18135" y="2944"/>
                </a:lnTo>
                <a:lnTo>
                  <a:pt x="18293" y="3043"/>
                </a:lnTo>
                <a:lnTo>
                  <a:pt x="18437" y="3161"/>
                </a:lnTo>
                <a:lnTo>
                  <a:pt x="18555" y="3305"/>
                </a:lnTo>
                <a:lnTo>
                  <a:pt x="18653" y="3462"/>
                </a:lnTo>
                <a:lnTo>
                  <a:pt x="18731" y="3639"/>
                </a:lnTo>
                <a:lnTo>
                  <a:pt x="18797" y="3830"/>
                </a:lnTo>
                <a:lnTo>
                  <a:pt x="18856" y="4020"/>
                </a:lnTo>
                <a:lnTo>
                  <a:pt x="18908" y="4223"/>
                </a:lnTo>
                <a:lnTo>
                  <a:pt x="18961" y="4420"/>
                </a:lnTo>
                <a:lnTo>
                  <a:pt x="19020" y="4616"/>
                </a:lnTo>
                <a:lnTo>
                  <a:pt x="19085" y="4807"/>
                </a:lnTo>
                <a:lnTo>
                  <a:pt x="19164" y="4984"/>
                </a:lnTo>
                <a:lnTo>
                  <a:pt x="19255" y="5148"/>
                </a:lnTo>
                <a:lnTo>
                  <a:pt x="19373" y="5292"/>
                </a:lnTo>
                <a:lnTo>
                  <a:pt x="19504" y="5443"/>
                </a:lnTo>
                <a:lnTo>
                  <a:pt x="19655" y="5574"/>
                </a:lnTo>
                <a:lnTo>
                  <a:pt x="19812" y="5698"/>
                </a:lnTo>
                <a:lnTo>
                  <a:pt x="19982" y="5823"/>
                </a:lnTo>
                <a:lnTo>
                  <a:pt x="20146" y="5948"/>
                </a:lnTo>
                <a:lnTo>
                  <a:pt x="20303" y="6072"/>
                </a:lnTo>
                <a:lnTo>
                  <a:pt x="20454" y="6210"/>
                </a:lnTo>
                <a:lnTo>
                  <a:pt x="20585" y="6348"/>
                </a:lnTo>
                <a:lnTo>
                  <a:pt x="20696" y="6505"/>
                </a:lnTo>
                <a:lnTo>
                  <a:pt x="20781" y="6669"/>
                </a:lnTo>
                <a:lnTo>
                  <a:pt x="20840" y="6866"/>
                </a:lnTo>
                <a:lnTo>
                  <a:pt x="20866" y="7069"/>
                </a:lnTo>
                <a:lnTo>
                  <a:pt x="20873" y="7279"/>
                </a:lnTo>
                <a:lnTo>
                  <a:pt x="20853" y="7502"/>
                </a:lnTo>
                <a:lnTo>
                  <a:pt x="20827" y="7725"/>
                </a:lnTo>
                <a:lnTo>
                  <a:pt x="20794" y="7948"/>
                </a:lnTo>
                <a:lnTo>
                  <a:pt x="20768" y="8170"/>
                </a:lnTo>
                <a:lnTo>
                  <a:pt x="20755" y="8393"/>
                </a:lnTo>
                <a:lnTo>
                  <a:pt x="20755" y="8610"/>
                </a:lnTo>
                <a:lnTo>
                  <a:pt x="20781" y="8813"/>
                </a:lnTo>
                <a:lnTo>
                  <a:pt x="20834" y="9016"/>
                </a:lnTo>
                <a:lnTo>
                  <a:pt x="20912" y="9207"/>
                </a:lnTo>
                <a:lnTo>
                  <a:pt x="21122" y="9600"/>
                </a:lnTo>
                <a:lnTo>
                  <a:pt x="21240" y="9797"/>
                </a:lnTo>
                <a:lnTo>
                  <a:pt x="21351" y="9987"/>
                </a:lnTo>
                <a:lnTo>
                  <a:pt x="21449" y="10190"/>
                </a:lnTo>
                <a:lnTo>
                  <a:pt x="21528" y="10387"/>
                </a:lnTo>
                <a:lnTo>
                  <a:pt x="21580" y="10590"/>
                </a:lnTo>
                <a:lnTo>
                  <a:pt x="21600" y="10800"/>
                </a:lnTo>
                <a:lnTo>
                  <a:pt x="21580" y="11010"/>
                </a:lnTo>
                <a:lnTo>
                  <a:pt x="21528" y="11213"/>
                </a:lnTo>
                <a:lnTo>
                  <a:pt x="21449" y="11410"/>
                </a:lnTo>
                <a:lnTo>
                  <a:pt x="21351" y="11613"/>
                </a:lnTo>
                <a:lnTo>
                  <a:pt x="21240" y="11803"/>
                </a:lnTo>
                <a:lnTo>
                  <a:pt x="21122" y="12000"/>
                </a:lnTo>
                <a:lnTo>
                  <a:pt x="20912" y="12393"/>
                </a:lnTo>
                <a:lnTo>
                  <a:pt x="20834" y="12584"/>
                </a:lnTo>
                <a:lnTo>
                  <a:pt x="20781" y="12787"/>
                </a:lnTo>
                <a:lnTo>
                  <a:pt x="20755" y="12990"/>
                </a:lnTo>
                <a:lnTo>
                  <a:pt x="20755" y="13207"/>
                </a:lnTo>
                <a:lnTo>
                  <a:pt x="20768" y="13430"/>
                </a:lnTo>
                <a:lnTo>
                  <a:pt x="20794" y="13652"/>
                </a:lnTo>
                <a:lnTo>
                  <a:pt x="20827" y="13875"/>
                </a:lnTo>
                <a:lnTo>
                  <a:pt x="20853" y="14098"/>
                </a:lnTo>
                <a:lnTo>
                  <a:pt x="20873" y="14321"/>
                </a:lnTo>
                <a:lnTo>
                  <a:pt x="20866" y="14531"/>
                </a:lnTo>
                <a:lnTo>
                  <a:pt x="20840" y="14734"/>
                </a:lnTo>
                <a:lnTo>
                  <a:pt x="20781" y="14931"/>
                </a:lnTo>
                <a:lnTo>
                  <a:pt x="20696" y="15095"/>
                </a:lnTo>
                <a:lnTo>
                  <a:pt x="20585" y="15252"/>
                </a:lnTo>
                <a:lnTo>
                  <a:pt x="20454" y="15390"/>
                </a:lnTo>
                <a:lnTo>
                  <a:pt x="20303" y="15528"/>
                </a:lnTo>
                <a:lnTo>
                  <a:pt x="20146" y="15652"/>
                </a:lnTo>
                <a:lnTo>
                  <a:pt x="19982" y="15777"/>
                </a:lnTo>
                <a:lnTo>
                  <a:pt x="19812" y="15902"/>
                </a:lnTo>
                <a:lnTo>
                  <a:pt x="19655" y="16026"/>
                </a:lnTo>
                <a:lnTo>
                  <a:pt x="19504" y="16157"/>
                </a:lnTo>
                <a:lnTo>
                  <a:pt x="19373" y="16308"/>
                </a:lnTo>
                <a:lnTo>
                  <a:pt x="19255" y="16452"/>
                </a:lnTo>
                <a:lnTo>
                  <a:pt x="19164" y="16616"/>
                </a:lnTo>
                <a:lnTo>
                  <a:pt x="19085" y="16793"/>
                </a:lnTo>
                <a:lnTo>
                  <a:pt x="19020" y="16984"/>
                </a:lnTo>
                <a:lnTo>
                  <a:pt x="18961" y="17180"/>
                </a:lnTo>
                <a:lnTo>
                  <a:pt x="18908" y="17377"/>
                </a:lnTo>
                <a:lnTo>
                  <a:pt x="18856" y="17580"/>
                </a:lnTo>
                <a:lnTo>
                  <a:pt x="18797" y="17770"/>
                </a:lnTo>
                <a:lnTo>
                  <a:pt x="18731" y="17961"/>
                </a:lnTo>
                <a:lnTo>
                  <a:pt x="18653" y="18138"/>
                </a:lnTo>
                <a:lnTo>
                  <a:pt x="18555" y="18295"/>
                </a:lnTo>
                <a:lnTo>
                  <a:pt x="18437" y="18439"/>
                </a:lnTo>
                <a:lnTo>
                  <a:pt x="18293" y="18557"/>
                </a:lnTo>
                <a:lnTo>
                  <a:pt x="18135" y="18656"/>
                </a:lnTo>
                <a:lnTo>
                  <a:pt x="17959" y="18734"/>
                </a:lnTo>
                <a:lnTo>
                  <a:pt x="17769" y="18800"/>
                </a:lnTo>
                <a:lnTo>
                  <a:pt x="17579" y="18859"/>
                </a:lnTo>
                <a:lnTo>
                  <a:pt x="17376" y="18911"/>
                </a:lnTo>
                <a:lnTo>
                  <a:pt x="17179" y="18964"/>
                </a:lnTo>
                <a:lnTo>
                  <a:pt x="16983" y="19023"/>
                </a:lnTo>
                <a:lnTo>
                  <a:pt x="16793" y="19089"/>
                </a:lnTo>
                <a:lnTo>
                  <a:pt x="16616" y="19167"/>
                </a:lnTo>
                <a:lnTo>
                  <a:pt x="16452" y="19259"/>
                </a:lnTo>
                <a:lnTo>
                  <a:pt x="16308" y="19377"/>
                </a:lnTo>
                <a:lnTo>
                  <a:pt x="16157" y="19508"/>
                </a:lnTo>
                <a:lnTo>
                  <a:pt x="16026" y="19659"/>
                </a:lnTo>
                <a:lnTo>
                  <a:pt x="15902" y="19816"/>
                </a:lnTo>
                <a:lnTo>
                  <a:pt x="15653" y="20144"/>
                </a:lnTo>
                <a:lnTo>
                  <a:pt x="15529" y="20302"/>
                </a:lnTo>
                <a:lnTo>
                  <a:pt x="15391" y="20452"/>
                </a:lnTo>
                <a:lnTo>
                  <a:pt x="15254" y="20584"/>
                </a:lnTo>
                <a:lnTo>
                  <a:pt x="15096" y="20695"/>
                </a:lnTo>
                <a:lnTo>
                  <a:pt x="14933" y="20780"/>
                </a:lnTo>
                <a:lnTo>
                  <a:pt x="14736" y="20839"/>
                </a:lnTo>
                <a:lnTo>
                  <a:pt x="14533" y="20866"/>
                </a:lnTo>
                <a:lnTo>
                  <a:pt x="14324" y="20872"/>
                </a:lnTo>
                <a:lnTo>
                  <a:pt x="14101" y="20852"/>
                </a:lnTo>
                <a:lnTo>
                  <a:pt x="13878" y="20826"/>
                </a:lnTo>
                <a:lnTo>
                  <a:pt x="13656" y="20793"/>
                </a:lnTo>
                <a:lnTo>
                  <a:pt x="13433" y="20767"/>
                </a:lnTo>
                <a:lnTo>
                  <a:pt x="13210" y="20754"/>
                </a:lnTo>
                <a:lnTo>
                  <a:pt x="12994" y="20754"/>
                </a:lnTo>
                <a:lnTo>
                  <a:pt x="12791" y="20780"/>
                </a:lnTo>
                <a:lnTo>
                  <a:pt x="12581" y="20833"/>
                </a:lnTo>
                <a:lnTo>
                  <a:pt x="12392" y="20911"/>
                </a:lnTo>
                <a:lnTo>
                  <a:pt x="11999" y="21121"/>
                </a:lnTo>
                <a:lnTo>
                  <a:pt x="11802" y="21239"/>
                </a:lnTo>
                <a:lnTo>
                  <a:pt x="11612" y="21351"/>
                </a:lnTo>
                <a:lnTo>
                  <a:pt x="11409" y="21449"/>
                </a:lnTo>
                <a:lnTo>
                  <a:pt x="11213" y="21528"/>
                </a:lnTo>
                <a:lnTo>
                  <a:pt x="11010" y="21580"/>
                </a:lnTo>
                <a:lnTo>
                  <a:pt x="10800" y="21600"/>
                </a:lnTo>
                <a:lnTo>
                  <a:pt x="10590" y="21580"/>
                </a:lnTo>
                <a:lnTo>
                  <a:pt x="10387" y="21528"/>
                </a:lnTo>
                <a:lnTo>
                  <a:pt x="10191" y="21449"/>
                </a:lnTo>
                <a:lnTo>
                  <a:pt x="9988" y="21351"/>
                </a:lnTo>
                <a:lnTo>
                  <a:pt x="9798" y="21239"/>
                </a:lnTo>
                <a:lnTo>
                  <a:pt x="9601" y="21121"/>
                </a:lnTo>
                <a:lnTo>
                  <a:pt x="9208" y="20911"/>
                </a:lnTo>
                <a:lnTo>
                  <a:pt x="9012" y="20833"/>
                </a:lnTo>
                <a:lnTo>
                  <a:pt x="8809" y="20780"/>
                </a:lnTo>
                <a:lnTo>
                  <a:pt x="8606" y="20754"/>
                </a:lnTo>
                <a:lnTo>
                  <a:pt x="8390" y="20754"/>
                </a:lnTo>
                <a:lnTo>
                  <a:pt x="8167" y="20767"/>
                </a:lnTo>
                <a:lnTo>
                  <a:pt x="7944" y="20793"/>
                </a:lnTo>
                <a:lnTo>
                  <a:pt x="7722" y="20826"/>
                </a:lnTo>
                <a:lnTo>
                  <a:pt x="7499" y="20852"/>
                </a:lnTo>
                <a:lnTo>
                  <a:pt x="7276" y="20872"/>
                </a:lnTo>
                <a:lnTo>
                  <a:pt x="7067" y="20866"/>
                </a:lnTo>
                <a:lnTo>
                  <a:pt x="6864" y="20839"/>
                </a:lnTo>
                <a:lnTo>
                  <a:pt x="6667" y="20780"/>
                </a:lnTo>
                <a:lnTo>
                  <a:pt x="6504" y="20695"/>
                </a:lnTo>
                <a:lnTo>
                  <a:pt x="6346" y="20584"/>
                </a:lnTo>
                <a:lnTo>
                  <a:pt x="6209" y="20452"/>
                </a:lnTo>
                <a:lnTo>
                  <a:pt x="6071" y="20302"/>
                </a:lnTo>
                <a:lnTo>
                  <a:pt x="5947" y="20144"/>
                </a:lnTo>
                <a:lnTo>
                  <a:pt x="5698" y="19816"/>
                </a:lnTo>
                <a:lnTo>
                  <a:pt x="5574" y="19659"/>
                </a:lnTo>
                <a:lnTo>
                  <a:pt x="5443" y="19508"/>
                </a:lnTo>
                <a:lnTo>
                  <a:pt x="5292" y="19377"/>
                </a:lnTo>
                <a:lnTo>
                  <a:pt x="5148" y="19259"/>
                </a:lnTo>
                <a:lnTo>
                  <a:pt x="4984" y="19167"/>
                </a:lnTo>
                <a:lnTo>
                  <a:pt x="4807" y="19089"/>
                </a:lnTo>
                <a:lnTo>
                  <a:pt x="4617" y="19023"/>
                </a:lnTo>
                <a:lnTo>
                  <a:pt x="4421" y="18964"/>
                </a:lnTo>
                <a:lnTo>
                  <a:pt x="4224" y="18911"/>
                </a:lnTo>
                <a:lnTo>
                  <a:pt x="4021" y="18859"/>
                </a:lnTo>
                <a:lnTo>
                  <a:pt x="3831" y="18800"/>
                </a:lnTo>
                <a:lnTo>
                  <a:pt x="3641" y="18734"/>
                </a:lnTo>
                <a:lnTo>
                  <a:pt x="3465" y="18656"/>
                </a:lnTo>
                <a:lnTo>
                  <a:pt x="3307" y="18557"/>
                </a:lnTo>
                <a:lnTo>
                  <a:pt x="3163" y="18439"/>
                </a:lnTo>
                <a:lnTo>
                  <a:pt x="3045" y="18295"/>
                </a:lnTo>
                <a:lnTo>
                  <a:pt x="2947" y="18138"/>
                </a:lnTo>
                <a:lnTo>
                  <a:pt x="2869" y="17961"/>
                </a:lnTo>
                <a:lnTo>
                  <a:pt x="2803" y="17770"/>
                </a:lnTo>
                <a:lnTo>
                  <a:pt x="2744" y="17580"/>
                </a:lnTo>
                <a:lnTo>
                  <a:pt x="2692" y="17377"/>
                </a:lnTo>
                <a:lnTo>
                  <a:pt x="2639" y="17180"/>
                </a:lnTo>
                <a:lnTo>
                  <a:pt x="2580" y="16984"/>
                </a:lnTo>
                <a:lnTo>
                  <a:pt x="2515" y="16793"/>
                </a:lnTo>
                <a:lnTo>
                  <a:pt x="2436" y="16616"/>
                </a:lnTo>
                <a:lnTo>
                  <a:pt x="2345" y="16452"/>
                </a:lnTo>
                <a:lnTo>
                  <a:pt x="2227" y="16308"/>
                </a:lnTo>
                <a:lnTo>
                  <a:pt x="2096" y="16157"/>
                </a:lnTo>
                <a:lnTo>
                  <a:pt x="1945" y="16026"/>
                </a:lnTo>
                <a:lnTo>
                  <a:pt x="1454" y="15652"/>
                </a:lnTo>
                <a:lnTo>
                  <a:pt x="1297" y="15528"/>
                </a:lnTo>
                <a:lnTo>
                  <a:pt x="1146" y="15390"/>
                </a:lnTo>
                <a:lnTo>
                  <a:pt x="1015" y="15252"/>
                </a:lnTo>
                <a:lnTo>
                  <a:pt x="904" y="15095"/>
                </a:lnTo>
                <a:lnTo>
                  <a:pt x="819" y="14931"/>
                </a:lnTo>
                <a:lnTo>
                  <a:pt x="760" y="14734"/>
                </a:lnTo>
                <a:lnTo>
                  <a:pt x="734" y="14531"/>
                </a:lnTo>
                <a:lnTo>
                  <a:pt x="727" y="14321"/>
                </a:lnTo>
                <a:lnTo>
                  <a:pt x="747" y="14098"/>
                </a:lnTo>
                <a:lnTo>
                  <a:pt x="773" y="13875"/>
                </a:lnTo>
                <a:lnTo>
                  <a:pt x="806" y="13652"/>
                </a:lnTo>
                <a:lnTo>
                  <a:pt x="832" y="13430"/>
                </a:lnTo>
                <a:lnTo>
                  <a:pt x="845" y="13207"/>
                </a:lnTo>
                <a:lnTo>
                  <a:pt x="845" y="12990"/>
                </a:lnTo>
                <a:lnTo>
                  <a:pt x="819" y="12787"/>
                </a:lnTo>
                <a:lnTo>
                  <a:pt x="766" y="12584"/>
                </a:lnTo>
                <a:lnTo>
                  <a:pt x="688" y="12393"/>
                </a:lnTo>
                <a:lnTo>
                  <a:pt x="589" y="12197"/>
                </a:lnTo>
                <a:lnTo>
                  <a:pt x="478" y="12000"/>
                </a:lnTo>
                <a:lnTo>
                  <a:pt x="360" y="11803"/>
                </a:lnTo>
                <a:lnTo>
                  <a:pt x="249" y="11613"/>
                </a:lnTo>
                <a:lnTo>
                  <a:pt x="151" y="11410"/>
                </a:lnTo>
                <a:lnTo>
                  <a:pt x="72" y="11213"/>
                </a:lnTo>
                <a:lnTo>
                  <a:pt x="20" y="11010"/>
                </a:lnTo>
                <a:lnTo>
                  <a:pt x="0" y="10800"/>
                </a:lnTo>
                <a:lnTo>
                  <a:pt x="20" y="10590"/>
                </a:lnTo>
                <a:lnTo>
                  <a:pt x="72" y="10387"/>
                </a:lnTo>
                <a:lnTo>
                  <a:pt x="151" y="10190"/>
                </a:lnTo>
                <a:lnTo>
                  <a:pt x="249" y="9987"/>
                </a:lnTo>
                <a:lnTo>
                  <a:pt x="360" y="9797"/>
                </a:lnTo>
                <a:lnTo>
                  <a:pt x="478" y="9600"/>
                </a:lnTo>
                <a:lnTo>
                  <a:pt x="589" y="9403"/>
                </a:lnTo>
                <a:lnTo>
                  <a:pt x="688" y="9207"/>
                </a:lnTo>
                <a:lnTo>
                  <a:pt x="766" y="9016"/>
                </a:lnTo>
                <a:lnTo>
                  <a:pt x="819" y="8813"/>
                </a:lnTo>
                <a:lnTo>
                  <a:pt x="845" y="8610"/>
                </a:lnTo>
                <a:lnTo>
                  <a:pt x="845" y="8393"/>
                </a:lnTo>
                <a:lnTo>
                  <a:pt x="832" y="8170"/>
                </a:lnTo>
                <a:lnTo>
                  <a:pt x="806" y="7948"/>
                </a:lnTo>
                <a:lnTo>
                  <a:pt x="773" y="7725"/>
                </a:lnTo>
                <a:lnTo>
                  <a:pt x="747" y="7502"/>
                </a:lnTo>
                <a:lnTo>
                  <a:pt x="727" y="7279"/>
                </a:lnTo>
                <a:lnTo>
                  <a:pt x="734" y="7069"/>
                </a:lnTo>
                <a:lnTo>
                  <a:pt x="760" y="6866"/>
                </a:lnTo>
                <a:lnTo>
                  <a:pt x="819" y="6669"/>
                </a:lnTo>
                <a:lnTo>
                  <a:pt x="904" y="6505"/>
                </a:lnTo>
                <a:lnTo>
                  <a:pt x="1015" y="6348"/>
                </a:lnTo>
                <a:lnTo>
                  <a:pt x="1146" y="6210"/>
                </a:lnTo>
                <a:lnTo>
                  <a:pt x="1297" y="6072"/>
                </a:lnTo>
                <a:lnTo>
                  <a:pt x="1454" y="5948"/>
                </a:lnTo>
                <a:lnTo>
                  <a:pt x="1945" y="5574"/>
                </a:lnTo>
                <a:lnTo>
                  <a:pt x="2096" y="5443"/>
                </a:lnTo>
                <a:lnTo>
                  <a:pt x="2227" y="5292"/>
                </a:lnTo>
                <a:lnTo>
                  <a:pt x="2345" y="5148"/>
                </a:lnTo>
                <a:lnTo>
                  <a:pt x="2436" y="4984"/>
                </a:lnTo>
                <a:lnTo>
                  <a:pt x="2515" y="4807"/>
                </a:lnTo>
                <a:lnTo>
                  <a:pt x="2580" y="4616"/>
                </a:lnTo>
                <a:lnTo>
                  <a:pt x="2639" y="4420"/>
                </a:lnTo>
                <a:lnTo>
                  <a:pt x="2692" y="4223"/>
                </a:lnTo>
                <a:lnTo>
                  <a:pt x="2744" y="4020"/>
                </a:lnTo>
                <a:lnTo>
                  <a:pt x="2803" y="3830"/>
                </a:lnTo>
                <a:lnTo>
                  <a:pt x="2869" y="3639"/>
                </a:lnTo>
                <a:lnTo>
                  <a:pt x="2947" y="3462"/>
                </a:lnTo>
                <a:lnTo>
                  <a:pt x="3045" y="3305"/>
                </a:lnTo>
                <a:lnTo>
                  <a:pt x="3163" y="3161"/>
                </a:lnTo>
                <a:lnTo>
                  <a:pt x="3307" y="3043"/>
                </a:lnTo>
                <a:lnTo>
                  <a:pt x="3465" y="2944"/>
                </a:lnTo>
                <a:lnTo>
                  <a:pt x="3641" y="2866"/>
                </a:lnTo>
                <a:lnTo>
                  <a:pt x="3831" y="2800"/>
                </a:lnTo>
                <a:lnTo>
                  <a:pt x="4021" y="2741"/>
                </a:lnTo>
                <a:lnTo>
                  <a:pt x="4224" y="2689"/>
                </a:lnTo>
                <a:lnTo>
                  <a:pt x="4421" y="2636"/>
                </a:lnTo>
                <a:lnTo>
                  <a:pt x="4617" y="2577"/>
                </a:lnTo>
                <a:lnTo>
                  <a:pt x="4807" y="2511"/>
                </a:lnTo>
                <a:lnTo>
                  <a:pt x="4984" y="2433"/>
                </a:lnTo>
                <a:lnTo>
                  <a:pt x="5148" y="2341"/>
                </a:lnTo>
                <a:lnTo>
                  <a:pt x="5292" y="2223"/>
                </a:lnTo>
                <a:lnTo>
                  <a:pt x="5443" y="2092"/>
                </a:lnTo>
                <a:lnTo>
                  <a:pt x="5574" y="1941"/>
                </a:lnTo>
                <a:lnTo>
                  <a:pt x="5698" y="1784"/>
                </a:lnTo>
                <a:lnTo>
                  <a:pt x="5947" y="1456"/>
                </a:lnTo>
                <a:lnTo>
                  <a:pt x="6071" y="1298"/>
                </a:lnTo>
                <a:lnTo>
                  <a:pt x="6209" y="1148"/>
                </a:lnTo>
                <a:lnTo>
                  <a:pt x="6346" y="1016"/>
                </a:lnTo>
                <a:lnTo>
                  <a:pt x="6504" y="905"/>
                </a:lnTo>
                <a:lnTo>
                  <a:pt x="6667" y="820"/>
                </a:lnTo>
                <a:lnTo>
                  <a:pt x="6864" y="761"/>
                </a:lnTo>
                <a:lnTo>
                  <a:pt x="7067" y="734"/>
                </a:lnTo>
                <a:lnTo>
                  <a:pt x="7276" y="728"/>
                </a:lnTo>
                <a:lnTo>
                  <a:pt x="7499" y="748"/>
                </a:lnTo>
                <a:lnTo>
                  <a:pt x="7722" y="774"/>
                </a:lnTo>
                <a:lnTo>
                  <a:pt x="7944" y="807"/>
                </a:lnTo>
                <a:lnTo>
                  <a:pt x="8167" y="833"/>
                </a:lnTo>
                <a:lnTo>
                  <a:pt x="8390" y="846"/>
                </a:lnTo>
                <a:lnTo>
                  <a:pt x="8606" y="846"/>
                </a:lnTo>
                <a:lnTo>
                  <a:pt x="8809" y="820"/>
                </a:lnTo>
                <a:lnTo>
                  <a:pt x="9012" y="767"/>
                </a:lnTo>
                <a:lnTo>
                  <a:pt x="9208" y="689"/>
                </a:lnTo>
                <a:lnTo>
                  <a:pt x="9601" y="479"/>
                </a:lnTo>
                <a:lnTo>
                  <a:pt x="9798" y="361"/>
                </a:lnTo>
                <a:lnTo>
                  <a:pt x="9988" y="249"/>
                </a:lnTo>
                <a:lnTo>
                  <a:pt x="10191" y="151"/>
                </a:lnTo>
                <a:lnTo>
                  <a:pt x="10387" y="72"/>
                </a:lnTo>
                <a:lnTo>
                  <a:pt x="10590" y="20"/>
                </a:lnTo>
                <a:lnTo>
                  <a:pt x="10800" y="0"/>
                </a:lnTo>
                <a:close/>
              </a:path>
            </a:pathLst>
          </a:custGeom>
          <a:solidFill>
            <a:srgbClr val="E2DFCC"/>
          </a:solidFill>
          <a:ln w="12700">
            <a:miter lim="400000"/>
          </a:ln>
        </p:spPr>
        <p:txBody>
          <a:bodyPr lIns="45719" rIns="45719"/>
          <a:lstStyle/>
          <a:p>
            <a:pPr/>
          </a:p>
        </p:txBody>
      </p:sp>
      <p:sp>
        <p:nvSpPr>
          <p:cNvPr id="147" name="Rectangle 33"/>
          <p:cNvSpPr/>
          <p:nvPr/>
        </p:nvSpPr>
        <p:spPr>
          <a:xfrm>
            <a:off x="0" y="0"/>
            <a:ext cx="283464" cy="6858000"/>
          </a:xfrm>
          <a:prstGeom prst="rect">
            <a:avLst/>
          </a:prstGeom>
          <a:solidFill>
            <a:srgbClr val="455F51"/>
          </a:solidFill>
          <a:ln w="12700">
            <a:miter lim="400000"/>
          </a:ln>
        </p:spPr>
        <p:txBody>
          <a:bodyPr lIns="45719" rIns="45719"/>
          <a:lstStyle/>
          <a:p>
            <a:pPr/>
          </a:p>
        </p:txBody>
      </p:sp>
      <p:sp>
        <p:nvSpPr>
          <p:cNvPr id="148" name="Rectangle 35"/>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49" name="Freeform 22"/>
          <p:cNvSpPr/>
          <p:nvPr/>
        </p:nvSpPr>
        <p:spPr>
          <a:xfrm>
            <a:off x="0" y="0"/>
            <a:ext cx="4695444"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824" y="0"/>
                </a:lnTo>
                <a:lnTo>
                  <a:pt x="20845" y="210"/>
                </a:lnTo>
                <a:lnTo>
                  <a:pt x="20879" y="385"/>
                </a:lnTo>
                <a:lnTo>
                  <a:pt x="20920" y="550"/>
                </a:lnTo>
                <a:lnTo>
                  <a:pt x="20989" y="685"/>
                </a:lnTo>
                <a:lnTo>
                  <a:pt x="21057" y="820"/>
                </a:lnTo>
                <a:lnTo>
                  <a:pt x="21140" y="935"/>
                </a:lnTo>
                <a:lnTo>
                  <a:pt x="21222" y="1055"/>
                </a:lnTo>
                <a:lnTo>
                  <a:pt x="21298" y="1165"/>
                </a:lnTo>
                <a:lnTo>
                  <a:pt x="21373" y="1290"/>
                </a:lnTo>
                <a:lnTo>
                  <a:pt x="21442" y="1420"/>
                </a:lnTo>
                <a:lnTo>
                  <a:pt x="21504" y="1565"/>
                </a:lnTo>
                <a:lnTo>
                  <a:pt x="21552" y="1720"/>
                </a:lnTo>
                <a:lnTo>
                  <a:pt x="21586" y="1910"/>
                </a:lnTo>
                <a:lnTo>
                  <a:pt x="21600" y="2120"/>
                </a:lnTo>
                <a:lnTo>
                  <a:pt x="21586" y="2345"/>
                </a:lnTo>
                <a:lnTo>
                  <a:pt x="21552" y="2525"/>
                </a:lnTo>
                <a:lnTo>
                  <a:pt x="21504" y="2690"/>
                </a:lnTo>
                <a:lnTo>
                  <a:pt x="21442" y="2840"/>
                </a:lnTo>
                <a:lnTo>
                  <a:pt x="21373" y="2970"/>
                </a:lnTo>
                <a:lnTo>
                  <a:pt x="21291" y="3090"/>
                </a:lnTo>
                <a:lnTo>
                  <a:pt x="21209" y="3205"/>
                </a:lnTo>
                <a:lnTo>
                  <a:pt x="21126" y="3325"/>
                </a:lnTo>
                <a:lnTo>
                  <a:pt x="21051" y="3450"/>
                </a:lnTo>
                <a:lnTo>
                  <a:pt x="20975" y="3580"/>
                </a:lnTo>
                <a:lnTo>
                  <a:pt x="20913" y="3725"/>
                </a:lnTo>
                <a:lnTo>
                  <a:pt x="20872" y="3890"/>
                </a:lnTo>
                <a:lnTo>
                  <a:pt x="20831" y="4080"/>
                </a:lnTo>
                <a:lnTo>
                  <a:pt x="20824" y="4295"/>
                </a:lnTo>
                <a:lnTo>
                  <a:pt x="20831" y="4510"/>
                </a:lnTo>
                <a:lnTo>
                  <a:pt x="20872" y="4700"/>
                </a:lnTo>
                <a:lnTo>
                  <a:pt x="20913" y="4865"/>
                </a:lnTo>
                <a:lnTo>
                  <a:pt x="20975" y="5005"/>
                </a:lnTo>
                <a:lnTo>
                  <a:pt x="21051" y="5140"/>
                </a:lnTo>
                <a:lnTo>
                  <a:pt x="21126" y="5265"/>
                </a:lnTo>
                <a:lnTo>
                  <a:pt x="21209" y="5380"/>
                </a:lnTo>
                <a:lnTo>
                  <a:pt x="21291" y="5490"/>
                </a:lnTo>
                <a:lnTo>
                  <a:pt x="21373" y="5615"/>
                </a:lnTo>
                <a:lnTo>
                  <a:pt x="21442" y="5745"/>
                </a:lnTo>
                <a:lnTo>
                  <a:pt x="21504" y="5890"/>
                </a:lnTo>
                <a:lnTo>
                  <a:pt x="21552" y="6055"/>
                </a:lnTo>
                <a:lnTo>
                  <a:pt x="21586" y="6245"/>
                </a:lnTo>
                <a:lnTo>
                  <a:pt x="21600" y="6460"/>
                </a:lnTo>
                <a:lnTo>
                  <a:pt x="21586" y="6675"/>
                </a:lnTo>
                <a:lnTo>
                  <a:pt x="21552" y="6865"/>
                </a:lnTo>
                <a:lnTo>
                  <a:pt x="21504" y="7030"/>
                </a:lnTo>
                <a:lnTo>
                  <a:pt x="21442" y="7175"/>
                </a:lnTo>
                <a:lnTo>
                  <a:pt x="21373" y="7305"/>
                </a:lnTo>
                <a:lnTo>
                  <a:pt x="21291" y="7430"/>
                </a:lnTo>
                <a:lnTo>
                  <a:pt x="21209" y="7545"/>
                </a:lnTo>
                <a:lnTo>
                  <a:pt x="21126" y="7665"/>
                </a:lnTo>
                <a:lnTo>
                  <a:pt x="21051" y="7785"/>
                </a:lnTo>
                <a:lnTo>
                  <a:pt x="20975" y="7915"/>
                </a:lnTo>
                <a:lnTo>
                  <a:pt x="20913" y="8065"/>
                </a:lnTo>
                <a:lnTo>
                  <a:pt x="20872" y="8230"/>
                </a:lnTo>
                <a:lnTo>
                  <a:pt x="20831" y="8415"/>
                </a:lnTo>
                <a:lnTo>
                  <a:pt x="20824" y="8635"/>
                </a:lnTo>
                <a:lnTo>
                  <a:pt x="20831" y="8850"/>
                </a:lnTo>
                <a:lnTo>
                  <a:pt x="20872" y="9035"/>
                </a:lnTo>
                <a:lnTo>
                  <a:pt x="20913" y="9205"/>
                </a:lnTo>
                <a:lnTo>
                  <a:pt x="20975" y="9345"/>
                </a:lnTo>
                <a:lnTo>
                  <a:pt x="21051" y="9480"/>
                </a:lnTo>
                <a:lnTo>
                  <a:pt x="21126" y="9595"/>
                </a:lnTo>
                <a:lnTo>
                  <a:pt x="21209" y="9715"/>
                </a:lnTo>
                <a:lnTo>
                  <a:pt x="21291" y="9830"/>
                </a:lnTo>
                <a:lnTo>
                  <a:pt x="21373" y="9955"/>
                </a:lnTo>
                <a:lnTo>
                  <a:pt x="21442" y="10085"/>
                </a:lnTo>
                <a:lnTo>
                  <a:pt x="21504" y="10230"/>
                </a:lnTo>
                <a:lnTo>
                  <a:pt x="21552" y="10395"/>
                </a:lnTo>
                <a:lnTo>
                  <a:pt x="21586" y="10585"/>
                </a:lnTo>
                <a:lnTo>
                  <a:pt x="21600" y="10795"/>
                </a:lnTo>
                <a:lnTo>
                  <a:pt x="21586" y="11015"/>
                </a:lnTo>
                <a:lnTo>
                  <a:pt x="21552" y="11205"/>
                </a:lnTo>
                <a:lnTo>
                  <a:pt x="21504" y="11370"/>
                </a:lnTo>
                <a:lnTo>
                  <a:pt x="21442" y="11515"/>
                </a:lnTo>
                <a:lnTo>
                  <a:pt x="21373" y="11645"/>
                </a:lnTo>
                <a:lnTo>
                  <a:pt x="21291" y="11770"/>
                </a:lnTo>
                <a:lnTo>
                  <a:pt x="21126" y="12005"/>
                </a:lnTo>
                <a:lnTo>
                  <a:pt x="21051" y="12120"/>
                </a:lnTo>
                <a:lnTo>
                  <a:pt x="20975" y="12255"/>
                </a:lnTo>
                <a:lnTo>
                  <a:pt x="20913" y="12395"/>
                </a:lnTo>
                <a:lnTo>
                  <a:pt x="20872" y="12560"/>
                </a:lnTo>
                <a:lnTo>
                  <a:pt x="20831" y="12750"/>
                </a:lnTo>
                <a:lnTo>
                  <a:pt x="20824" y="12965"/>
                </a:lnTo>
                <a:lnTo>
                  <a:pt x="20831" y="13185"/>
                </a:lnTo>
                <a:lnTo>
                  <a:pt x="20872" y="13370"/>
                </a:lnTo>
                <a:lnTo>
                  <a:pt x="20913" y="13535"/>
                </a:lnTo>
                <a:lnTo>
                  <a:pt x="20975" y="13680"/>
                </a:lnTo>
                <a:lnTo>
                  <a:pt x="21051" y="13815"/>
                </a:lnTo>
                <a:lnTo>
                  <a:pt x="21126" y="13935"/>
                </a:lnTo>
                <a:lnTo>
                  <a:pt x="21291" y="14170"/>
                </a:lnTo>
                <a:lnTo>
                  <a:pt x="21373" y="14290"/>
                </a:lnTo>
                <a:lnTo>
                  <a:pt x="21442" y="14425"/>
                </a:lnTo>
                <a:lnTo>
                  <a:pt x="21504" y="14570"/>
                </a:lnTo>
                <a:lnTo>
                  <a:pt x="21552" y="14735"/>
                </a:lnTo>
                <a:lnTo>
                  <a:pt x="21586" y="14925"/>
                </a:lnTo>
                <a:lnTo>
                  <a:pt x="21600" y="15140"/>
                </a:lnTo>
                <a:lnTo>
                  <a:pt x="21586" y="15355"/>
                </a:lnTo>
                <a:lnTo>
                  <a:pt x="21552" y="15545"/>
                </a:lnTo>
                <a:lnTo>
                  <a:pt x="21504" y="15710"/>
                </a:lnTo>
                <a:lnTo>
                  <a:pt x="21442" y="15855"/>
                </a:lnTo>
                <a:lnTo>
                  <a:pt x="21373" y="15985"/>
                </a:lnTo>
                <a:lnTo>
                  <a:pt x="21291" y="16110"/>
                </a:lnTo>
                <a:lnTo>
                  <a:pt x="21209" y="16220"/>
                </a:lnTo>
                <a:lnTo>
                  <a:pt x="21126" y="16335"/>
                </a:lnTo>
                <a:lnTo>
                  <a:pt x="21051" y="16460"/>
                </a:lnTo>
                <a:lnTo>
                  <a:pt x="20975" y="16595"/>
                </a:lnTo>
                <a:lnTo>
                  <a:pt x="20913" y="16735"/>
                </a:lnTo>
                <a:lnTo>
                  <a:pt x="20872" y="16900"/>
                </a:lnTo>
                <a:lnTo>
                  <a:pt x="20831" y="17090"/>
                </a:lnTo>
                <a:lnTo>
                  <a:pt x="20824" y="17305"/>
                </a:lnTo>
                <a:lnTo>
                  <a:pt x="20831" y="17520"/>
                </a:lnTo>
                <a:lnTo>
                  <a:pt x="20872" y="17710"/>
                </a:lnTo>
                <a:lnTo>
                  <a:pt x="20913" y="17875"/>
                </a:lnTo>
                <a:lnTo>
                  <a:pt x="20975" y="18020"/>
                </a:lnTo>
                <a:lnTo>
                  <a:pt x="21051" y="18150"/>
                </a:lnTo>
                <a:lnTo>
                  <a:pt x="21126" y="18275"/>
                </a:lnTo>
                <a:lnTo>
                  <a:pt x="21209" y="18395"/>
                </a:lnTo>
                <a:lnTo>
                  <a:pt x="21291" y="18510"/>
                </a:lnTo>
                <a:lnTo>
                  <a:pt x="21373" y="18630"/>
                </a:lnTo>
                <a:lnTo>
                  <a:pt x="21442" y="18760"/>
                </a:lnTo>
                <a:lnTo>
                  <a:pt x="21504" y="18910"/>
                </a:lnTo>
                <a:lnTo>
                  <a:pt x="21552" y="19075"/>
                </a:lnTo>
                <a:lnTo>
                  <a:pt x="21586" y="19255"/>
                </a:lnTo>
                <a:lnTo>
                  <a:pt x="21600" y="19475"/>
                </a:lnTo>
                <a:lnTo>
                  <a:pt x="21586" y="19690"/>
                </a:lnTo>
                <a:lnTo>
                  <a:pt x="21552" y="19880"/>
                </a:lnTo>
                <a:lnTo>
                  <a:pt x="21504" y="20035"/>
                </a:lnTo>
                <a:lnTo>
                  <a:pt x="21442" y="20180"/>
                </a:lnTo>
                <a:lnTo>
                  <a:pt x="21373" y="20310"/>
                </a:lnTo>
                <a:lnTo>
                  <a:pt x="21298" y="20435"/>
                </a:lnTo>
                <a:lnTo>
                  <a:pt x="21222" y="20545"/>
                </a:lnTo>
                <a:lnTo>
                  <a:pt x="21140" y="20665"/>
                </a:lnTo>
                <a:lnTo>
                  <a:pt x="21057" y="20780"/>
                </a:lnTo>
                <a:lnTo>
                  <a:pt x="20989" y="20915"/>
                </a:lnTo>
                <a:lnTo>
                  <a:pt x="20920" y="21050"/>
                </a:lnTo>
                <a:lnTo>
                  <a:pt x="20879" y="21215"/>
                </a:lnTo>
                <a:lnTo>
                  <a:pt x="20845" y="21390"/>
                </a:lnTo>
                <a:lnTo>
                  <a:pt x="20824" y="21600"/>
                </a:lnTo>
                <a:lnTo>
                  <a:pt x="0" y="21600"/>
                </a:lnTo>
                <a:close/>
              </a:path>
            </a:pathLst>
          </a:custGeom>
          <a:solidFill>
            <a:schemeClr val="accent1"/>
          </a:solidFill>
          <a:ln w="12700">
            <a:miter lim="400000"/>
          </a:ln>
        </p:spPr>
        <p:txBody>
          <a:bodyPr lIns="45719" rIns="45719"/>
          <a:lstStyle/>
          <a:p>
            <a:pPr/>
          </a:p>
        </p:txBody>
      </p:sp>
      <p:sp>
        <p:nvSpPr>
          <p:cNvPr id="150" name="TextBox 9"/>
          <p:cNvSpPr txBox="1"/>
          <p:nvPr/>
        </p:nvSpPr>
        <p:spPr>
          <a:xfrm>
            <a:off x="262712" y="255500"/>
            <a:ext cx="4078814" cy="507615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defTabSz="914400">
              <a:lnSpc>
                <a:spcPct val="90000"/>
              </a:lnSpc>
              <a:spcBef>
                <a:spcPts val="600"/>
              </a:spcBef>
              <a:defRPr b="1" cap="all" spc="800" sz="2400">
                <a:solidFill>
                  <a:srgbClr val="FFFFFF"/>
                </a:solidFill>
                <a:latin typeface="Abadi"/>
                <a:ea typeface="Abadi"/>
                <a:cs typeface="Abadi"/>
                <a:sym typeface="Abadi"/>
              </a:defRPr>
            </a:pPr>
            <a:r>
              <a:t>I saw a lot of farms too</a:t>
            </a:r>
          </a:p>
          <a:p>
            <a:pPr defTabSz="914400">
              <a:lnSpc>
                <a:spcPct val="90000"/>
              </a:lnSpc>
              <a:spcBef>
                <a:spcPts val="600"/>
              </a:spcBef>
              <a:defRPr b="1" cap="all" spc="800" sz="2400">
                <a:solidFill>
                  <a:srgbClr val="FFFFFF"/>
                </a:solidFill>
                <a:latin typeface="Abadi"/>
                <a:ea typeface="Abadi"/>
                <a:cs typeface="Abadi"/>
                <a:sym typeface="Abadi"/>
              </a:defRPr>
            </a:pPr>
          </a:p>
          <a:p>
            <a:pPr defTabSz="914400">
              <a:lnSpc>
                <a:spcPct val="90000"/>
              </a:lnSpc>
              <a:spcBef>
                <a:spcPts val="600"/>
              </a:spcBef>
              <a:defRPr b="1" cap="all" spc="800" sz="2400">
                <a:solidFill>
                  <a:srgbClr val="FFFFFF"/>
                </a:solidFill>
                <a:latin typeface="Abadi"/>
                <a:ea typeface="Abadi"/>
                <a:cs typeface="Abadi"/>
                <a:sym typeface="Abadi"/>
              </a:defRPr>
            </a:pPr>
            <a:r>
              <a:t>One farm had a sign for something I had never heard of on a farm</a:t>
            </a:r>
          </a:p>
          <a:p>
            <a:pPr defTabSz="914400">
              <a:lnSpc>
                <a:spcPct val="90000"/>
              </a:lnSpc>
              <a:spcBef>
                <a:spcPts val="600"/>
              </a:spcBef>
              <a:defRPr b="1" cap="all" spc="800" sz="2400">
                <a:solidFill>
                  <a:srgbClr val="FFFFFF"/>
                </a:solidFill>
                <a:latin typeface="Abadi"/>
                <a:ea typeface="Abadi"/>
                <a:cs typeface="Abadi"/>
                <a:sym typeface="Abadi"/>
              </a:defRPr>
            </a:pPr>
          </a:p>
          <a:p>
            <a:pPr defTabSz="914400">
              <a:lnSpc>
                <a:spcPct val="90000"/>
              </a:lnSpc>
              <a:spcBef>
                <a:spcPts val="600"/>
              </a:spcBef>
              <a:defRPr b="1" cap="all" spc="800" sz="2400">
                <a:solidFill>
                  <a:srgbClr val="FFFFFF"/>
                </a:solidFill>
                <a:latin typeface="Abadi"/>
                <a:ea typeface="Abadi"/>
                <a:cs typeface="Abadi"/>
                <a:sym typeface="Abadi"/>
              </a:defRPr>
            </a:pPr>
            <a:r>
              <a:t>Guess what it was</a:t>
            </a:r>
          </a:p>
        </p:txBody>
      </p:sp>
      <p:pic>
        <p:nvPicPr>
          <p:cNvPr id="151" name="Picture 6" descr="Picture 6"/>
          <p:cNvPicPr>
            <a:picLocks noChangeAspect="1"/>
          </p:cNvPicPr>
          <p:nvPr/>
        </p:nvPicPr>
        <p:blipFill>
          <a:blip r:embed="rId2">
            <a:extLst/>
          </a:blip>
          <a:stretch>
            <a:fillRect/>
          </a:stretch>
        </p:blipFill>
        <p:spPr>
          <a:xfrm>
            <a:off x="5106161" y="538558"/>
            <a:ext cx="6949442" cy="3822193"/>
          </a:xfrm>
          <a:prstGeom prst="rect">
            <a:avLst/>
          </a:prstGeom>
          <a:ln w="12700">
            <a:miter lim="400000"/>
          </a:ln>
        </p:spPr>
      </p:pic>
      <p:sp>
        <p:nvSpPr>
          <p:cNvPr id="152" name="TextBox 12"/>
          <p:cNvSpPr txBox="1"/>
          <p:nvPr/>
        </p:nvSpPr>
        <p:spPr>
          <a:xfrm>
            <a:off x="6428935" y="4656180"/>
            <a:ext cx="3657601" cy="1793241"/>
          </a:xfrm>
          <a:prstGeom prst="rect">
            <a:avLst/>
          </a:prstGeom>
          <a:solidFill>
            <a:srgbClr val="066EA0"/>
          </a:solidFill>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600"/>
              </a:spcBef>
              <a:buSzPct val="100000"/>
              <a:buAutoNum type="alphaUcPeriod" startAt="1"/>
              <a:defRPr sz="2400">
                <a:solidFill>
                  <a:srgbClr val="FFFFFF"/>
                </a:solidFill>
              </a:defRPr>
            </a:pPr>
            <a:r>
              <a:t>   Bigfoot</a:t>
            </a:r>
          </a:p>
          <a:p>
            <a:pPr marL="342900" indent="-342900">
              <a:spcBef>
                <a:spcPts val="600"/>
              </a:spcBef>
              <a:buSzPct val="100000"/>
              <a:buAutoNum type="alphaUcPeriod" startAt="1"/>
              <a:defRPr sz="2400">
                <a:solidFill>
                  <a:srgbClr val="FFFFFF"/>
                </a:solidFill>
              </a:defRPr>
            </a:pPr>
            <a:r>
              <a:t>   Ginseng</a:t>
            </a:r>
          </a:p>
          <a:p>
            <a:pPr marL="342900" indent="-342900">
              <a:spcBef>
                <a:spcPts val="600"/>
              </a:spcBef>
              <a:buSzPct val="100000"/>
              <a:buAutoNum type="alphaUcPeriod" startAt="1"/>
              <a:defRPr sz="2400">
                <a:solidFill>
                  <a:srgbClr val="FFFFFF"/>
                </a:solidFill>
              </a:defRPr>
            </a:pPr>
            <a:r>
              <a:t>   Cashews</a:t>
            </a:r>
          </a:p>
          <a:p>
            <a:pPr marL="342900" indent="-342900">
              <a:spcBef>
                <a:spcPts val="600"/>
              </a:spcBef>
              <a:buSzPct val="100000"/>
              <a:buAutoNum type="alphaUcPeriod" startAt="1"/>
              <a:defRPr sz="2400">
                <a:solidFill>
                  <a:srgbClr val="FFFFFF"/>
                </a:solidFill>
              </a:defRPr>
            </a:pPr>
            <a:r>
              <a:t>   Lavender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10000">
              <a:srgbClr val="FFFFFF"/>
            </a:gs>
            <a:gs pos="100000">
              <a:srgbClr val="D1CCAB"/>
            </a:gs>
          </a:gsLst>
          <a:lin ang="6120000" scaled="0"/>
        </a:gradFill>
      </p:bgPr>
    </p:bg>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extLst/>
          </a:blip>
          <a:stretch>
            <a:fillRect/>
          </a:stretch>
        </p:blipFill>
        <p:spPr>
          <a:xfrm>
            <a:off x="8545135" y="1813522"/>
            <a:ext cx="2286001" cy="1943101"/>
          </a:xfrm>
          <a:prstGeom prst="rect">
            <a:avLst/>
          </a:prstGeom>
          <a:ln w="12700">
            <a:miter lim="400000"/>
          </a:ln>
        </p:spPr>
      </p:pic>
      <p:sp>
        <p:nvSpPr>
          <p:cNvPr id="155" name="TextBox 2"/>
          <p:cNvSpPr txBox="1"/>
          <p:nvPr/>
        </p:nvSpPr>
        <p:spPr>
          <a:xfrm>
            <a:off x="8430064" y="4172470"/>
            <a:ext cx="2692958" cy="153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200">
                <a:solidFill>
                  <a:srgbClr val="EBF5D7"/>
                </a:solidFill>
              </a:defRPr>
            </a:pPr>
            <a:r>
              <a:t>Do you believe </a:t>
            </a:r>
          </a:p>
          <a:p>
            <a:pPr>
              <a:defRPr sz="3200">
                <a:solidFill>
                  <a:srgbClr val="EBF5D7"/>
                </a:solidFill>
              </a:defRPr>
            </a:pPr>
            <a:r>
              <a:t>in Bigfoot?</a:t>
            </a:r>
          </a:p>
        </p:txBody>
      </p:sp>
      <p:sp>
        <p:nvSpPr>
          <p:cNvPr id="156" name="TextBox 3"/>
          <p:cNvSpPr txBox="1"/>
          <p:nvPr/>
        </p:nvSpPr>
        <p:spPr>
          <a:xfrm>
            <a:off x="860429" y="428177"/>
            <a:ext cx="6322329" cy="5984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pPr>
            <a:r>
              <a:t>The sign said the farm was one of a cluster </a:t>
            </a:r>
          </a:p>
          <a:p>
            <a:pPr>
              <a:defRPr sz="2400"/>
            </a:pPr>
            <a:r>
              <a:t>of farms where Bigfoot has been sighted.</a:t>
            </a:r>
          </a:p>
          <a:p>
            <a:pPr>
              <a:defRPr sz="2400"/>
            </a:pPr>
          </a:p>
          <a:p>
            <a:pPr>
              <a:defRPr sz="2400"/>
            </a:pPr>
            <a:r>
              <a:t>Bigfoot, also known as Sasquatch, are said</a:t>
            </a:r>
          </a:p>
          <a:p>
            <a:pPr>
              <a:defRPr sz="2400"/>
            </a:pPr>
            <a:r>
              <a:t>to be big, hairy ape-like creatures that live</a:t>
            </a:r>
          </a:p>
          <a:p>
            <a:pPr>
              <a:defRPr sz="2400"/>
            </a:pPr>
            <a:r>
              <a:t>in the wilderness.</a:t>
            </a:r>
          </a:p>
          <a:p>
            <a:pPr>
              <a:defRPr sz="2400"/>
            </a:pPr>
          </a:p>
          <a:p>
            <a:pPr>
              <a:defRPr sz="2400"/>
            </a:pPr>
            <a:r>
              <a:t>Most people don’t believe Bigfoot exists but </a:t>
            </a:r>
          </a:p>
          <a:p>
            <a:pPr>
              <a:defRPr sz="2400"/>
            </a:pPr>
            <a:r>
              <a:t>many people do.</a:t>
            </a:r>
          </a:p>
          <a:p>
            <a:pPr>
              <a:defRPr sz="2400"/>
            </a:pPr>
          </a:p>
          <a:p>
            <a:pPr>
              <a:defRPr sz="2400"/>
            </a:pPr>
            <a:r>
              <a:t>If Bigfoot do exist they are apparently not</a:t>
            </a:r>
          </a:p>
          <a:p>
            <a:pPr>
              <a:defRPr sz="2400"/>
            </a:pPr>
            <a:r>
              <a:t>harmful and very probably scared of humans.</a:t>
            </a:r>
          </a:p>
          <a:p>
            <a:pPr>
              <a:defRPr sz="2400"/>
            </a:pPr>
          </a:p>
          <a:p>
            <a:pPr>
              <a:defRPr sz="2400"/>
            </a:pPr>
            <a:r>
              <a:t>Pennsylvania has had the third most reported </a:t>
            </a:r>
          </a:p>
          <a:p>
            <a:pPr>
              <a:defRPr sz="2400"/>
            </a:pPr>
            <a:r>
              <a:t>Bigfoot sightings in the United States, behind </a:t>
            </a:r>
          </a:p>
          <a:p>
            <a:pPr>
              <a:defRPr sz="2400"/>
            </a:pPr>
            <a:r>
              <a:t>Washington and California.</a:t>
            </a:r>
          </a:p>
        </p:txBody>
      </p:sp>
      <p:sp>
        <p:nvSpPr>
          <p:cNvPr id="157" name="TextBox 4"/>
          <p:cNvSpPr txBox="1"/>
          <p:nvPr/>
        </p:nvSpPr>
        <p:spPr>
          <a:xfrm>
            <a:off x="8669571" y="751343"/>
            <a:ext cx="2213944" cy="637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solidFill>
                  <a:srgbClr val="F2F2F2"/>
                </a:solidFill>
              </a:defRPr>
            </a:lvl1pPr>
          </a:lstStyle>
          <a:p>
            <a:pPr/>
            <a:r>
              <a:t>BIGFOOT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59" name="Freeform 6"/>
          <p:cNvSpPr/>
          <p:nvPr/>
        </p:nvSpPr>
        <p:spPr>
          <a:xfrm>
            <a:off x="3557015" y="630936"/>
            <a:ext cx="5235576" cy="5229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010" y="20"/>
                </a:lnTo>
                <a:lnTo>
                  <a:pt x="11213" y="72"/>
                </a:lnTo>
                <a:lnTo>
                  <a:pt x="11409" y="151"/>
                </a:lnTo>
                <a:lnTo>
                  <a:pt x="11612" y="249"/>
                </a:lnTo>
                <a:lnTo>
                  <a:pt x="11802" y="361"/>
                </a:lnTo>
                <a:lnTo>
                  <a:pt x="11999" y="479"/>
                </a:lnTo>
                <a:lnTo>
                  <a:pt x="12392" y="689"/>
                </a:lnTo>
                <a:lnTo>
                  <a:pt x="12581" y="767"/>
                </a:lnTo>
                <a:lnTo>
                  <a:pt x="12791" y="820"/>
                </a:lnTo>
                <a:lnTo>
                  <a:pt x="12994" y="846"/>
                </a:lnTo>
                <a:lnTo>
                  <a:pt x="13210" y="846"/>
                </a:lnTo>
                <a:lnTo>
                  <a:pt x="13433" y="833"/>
                </a:lnTo>
                <a:lnTo>
                  <a:pt x="13656" y="807"/>
                </a:lnTo>
                <a:lnTo>
                  <a:pt x="13878" y="774"/>
                </a:lnTo>
                <a:lnTo>
                  <a:pt x="14101" y="748"/>
                </a:lnTo>
                <a:lnTo>
                  <a:pt x="14324" y="728"/>
                </a:lnTo>
                <a:lnTo>
                  <a:pt x="14533" y="734"/>
                </a:lnTo>
                <a:lnTo>
                  <a:pt x="14736" y="761"/>
                </a:lnTo>
                <a:lnTo>
                  <a:pt x="14933" y="820"/>
                </a:lnTo>
                <a:lnTo>
                  <a:pt x="15096" y="905"/>
                </a:lnTo>
                <a:lnTo>
                  <a:pt x="15254" y="1016"/>
                </a:lnTo>
                <a:lnTo>
                  <a:pt x="15391" y="1148"/>
                </a:lnTo>
                <a:lnTo>
                  <a:pt x="15529" y="1298"/>
                </a:lnTo>
                <a:lnTo>
                  <a:pt x="15653" y="1456"/>
                </a:lnTo>
                <a:lnTo>
                  <a:pt x="15902" y="1784"/>
                </a:lnTo>
                <a:lnTo>
                  <a:pt x="16026" y="1941"/>
                </a:lnTo>
                <a:lnTo>
                  <a:pt x="16157" y="2092"/>
                </a:lnTo>
                <a:lnTo>
                  <a:pt x="16308" y="2223"/>
                </a:lnTo>
                <a:lnTo>
                  <a:pt x="16452" y="2341"/>
                </a:lnTo>
                <a:lnTo>
                  <a:pt x="16616" y="2433"/>
                </a:lnTo>
                <a:lnTo>
                  <a:pt x="16793" y="2511"/>
                </a:lnTo>
                <a:lnTo>
                  <a:pt x="16983" y="2577"/>
                </a:lnTo>
                <a:lnTo>
                  <a:pt x="17179" y="2636"/>
                </a:lnTo>
                <a:lnTo>
                  <a:pt x="17376" y="2689"/>
                </a:lnTo>
                <a:lnTo>
                  <a:pt x="17579" y="2741"/>
                </a:lnTo>
                <a:lnTo>
                  <a:pt x="17769" y="2800"/>
                </a:lnTo>
                <a:lnTo>
                  <a:pt x="17959" y="2866"/>
                </a:lnTo>
                <a:lnTo>
                  <a:pt x="18135" y="2944"/>
                </a:lnTo>
                <a:lnTo>
                  <a:pt x="18293" y="3043"/>
                </a:lnTo>
                <a:lnTo>
                  <a:pt x="18437" y="3161"/>
                </a:lnTo>
                <a:lnTo>
                  <a:pt x="18555" y="3305"/>
                </a:lnTo>
                <a:lnTo>
                  <a:pt x="18653" y="3462"/>
                </a:lnTo>
                <a:lnTo>
                  <a:pt x="18731" y="3639"/>
                </a:lnTo>
                <a:lnTo>
                  <a:pt x="18797" y="3830"/>
                </a:lnTo>
                <a:lnTo>
                  <a:pt x="18856" y="4020"/>
                </a:lnTo>
                <a:lnTo>
                  <a:pt x="18908" y="4223"/>
                </a:lnTo>
                <a:lnTo>
                  <a:pt x="18961" y="4420"/>
                </a:lnTo>
                <a:lnTo>
                  <a:pt x="19020" y="4616"/>
                </a:lnTo>
                <a:lnTo>
                  <a:pt x="19085" y="4807"/>
                </a:lnTo>
                <a:lnTo>
                  <a:pt x="19164" y="4984"/>
                </a:lnTo>
                <a:lnTo>
                  <a:pt x="19255" y="5148"/>
                </a:lnTo>
                <a:lnTo>
                  <a:pt x="19373" y="5292"/>
                </a:lnTo>
                <a:lnTo>
                  <a:pt x="19504" y="5443"/>
                </a:lnTo>
                <a:lnTo>
                  <a:pt x="19655" y="5574"/>
                </a:lnTo>
                <a:lnTo>
                  <a:pt x="19812" y="5698"/>
                </a:lnTo>
                <a:lnTo>
                  <a:pt x="19982" y="5823"/>
                </a:lnTo>
                <a:lnTo>
                  <a:pt x="20146" y="5948"/>
                </a:lnTo>
                <a:lnTo>
                  <a:pt x="20303" y="6072"/>
                </a:lnTo>
                <a:lnTo>
                  <a:pt x="20454" y="6210"/>
                </a:lnTo>
                <a:lnTo>
                  <a:pt x="20585" y="6348"/>
                </a:lnTo>
                <a:lnTo>
                  <a:pt x="20696" y="6505"/>
                </a:lnTo>
                <a:lnTo>
                  <a:pt x="20781" y="6669"/>
                </a:lnTo>
                <a:lnTo>
                  <a:pt x="20840" y="6866"/>
                </a:lnTo>
                <a:lnTo>
                  <a:pt x="20866" y="7069"/>
                </a:lnTo>
                <a:lnTo>
                  <a:pt x="20873" y="7279"/>
                </a:lnTo>
                <a:lnTo>
                  <a:pt x="20853" y="7502"/>
                </a:lnTo>
                <a:lnTo>
                  <a:pt x="20827" y="7725"/>
                </a:lnTo>
                <a:lnTo>
                  <a:pt x="20794" y="7948"/>
                </a:lnTo>
                <a:lnTo>
                  <a:pt x="20768" y="8170"/>
                </a:lnTo>
                <a:lnTo>
                  <a:pt x="20755" y="8393"/>
                </a:lnTo>
                <a:lnTo>
                  <a:pt x="20755" y="8610"/>
                </a:lnTo>
                <a:lnTo>
                  <a:pt x="20781" y="8813"/>
                </a:lnTo>
                <a:lnTo>
                  <a:pt x="20834" y="9016"/>
                </a:lnTo>
                <a:lnTo>
                  <a:pt x="20912" y="9207"/>
                </a:lnTo>
                <a:lnTo>
                  <a:pt x="21122" y="9600"/>
                </a:lnTo>
                <a:lnTo>
                  <a:pt x="21240" y="9797"/>
                </a:lnTo>
                <a:lnTo>
                  <a:pt x="21351" y="9987"/>
                </a:lnTo>
                <a:lnTo>
                  <a:pt x="21449" y="10190"/>
                </a:lnTo>
                <a:lnTo>
                  <a:pt x="21528" y="10387"/>
                </a:lnTo>
                <a:lnTo>
                  <a:pt x="21580" y="10590"/>
                </a:lnTo>
                <a:lnTo>
                  <a:pt x="21600" y="10800"/>
                </a:lnTo>
                <a:lnTo>
                  <a:pt x="21580" y="11010"/>
                </a:lnTo>
                <a:lnTo>
                  <a:pt x="21528" y="11213"/>
                </a:lnTo>
                <a:lnTo>
                  <a:pt x="21449" y="11410"/>
                </a:lnTo>
                <a:lnTo>
                  <a:pt x="21351" y="11613"/>
                </a:lnTo>
                <a:lnTo>
                  <a:pt x="21240" y="11803"/>
                </a:lnTo>
                <a:lnTo>
                  <a:pt x="21122" y="12000"/>
                </a:lnTo>
                <a:lnTo>
                  <a:pt x="20912" y="12393"/>
                </a:lnTo>
                <a:lnTo>
                  <a:pt x="20834" y="12584"/>
                </a:lnTo>
                <a:lnTo>
                  <a:pt x="20781" y="12787"/>
                </a:lnTo>
                <a:lnTo>
                  <a:pt x="20755" y="12990"/>
                </a:lnTo>
                <a:lnTo>
                  <a:pt x="20755" y="13207"/>
                </a:lnTo>
                <a:lnTo>
                  <a:pt x="20768" y="13430"/>
                </a:lnTo>
                <a:lnTo>
                  <a:pt x="20794" y="13652"/>
                </a:lnTo>
                <a:lnTo>
                  <a:pt x="20827" y="13875"/>
                </a:lnTo>
                <a:lnTo>
                  <a:pt x="20853" y="14098"/>
                </a:lnTo>
                <a:lnTo>
                  <a:pt x="20873" y="14321"/>
                </a:lnTo>
                <a:lnTo>
                  <a:pt x="20866" y="14531"/>
                </a:lnTo>
                <a:lnTo>
                  <a:pt x="20840" y="14734"/>
                </a:lnTo>
                <a:lnTo>
                  <a:pt x="20781" y="14931"/>
                </a:lnTo>
                <a:lnTo>
                  <a:pt x="20696" y="15095"/>
                </a:lnTo>
                <a:lnTo>
                  <a:pt x="20585" y="15252"/>
                </a:lnTo>
                <a:lnTo>
                  <a:pt x="20454" y="15390"/>
                </a:lnTo>
                <a:lnTo>
                  <a:pt x="20303" y="15528"/>
                </a:lnTo>
                <a:lnTo>
                  <a:pt x="20146" y="15652"/>
                </a:lnTo>
                <a:lnTo>
                  <a:pt x="19982" y="15777"/>
                </a:lnTo>
                <a:lnTo>
                  <a:pt x="19812" y="15902"/>
                </a:lnTo>
                <a:lnTo>
                  <a:pt x="19655" y="16026"/>
                </a:lnTo>
                <a:lnTo>
                  <a:pt x="19504" y="16157"/>
                </a:lnTo>
                <a:lnTo>
                  <a:pt x="19373" y="16308"/>
                </a:lnTo>
                <a:lnTo>
                  <a:pt x="19255" y="16452"/>
                </a:lnTo>
                <a:lnTo>
                  <a:pt x="19164" y="16616"/>
                </a:lnTo>
                <a:lnTo>
                  <a:pt x="19085" y="16793"/>
                </a:lnTo>
                <a:lnTo>
                  <a:pt x="19020" y="16984"/>
                </a:lnTo>
                <a:lnTo>
                  <a:pt x="18961" y="17180"/>
                </a:lnTo>
                <a:lnTo>
                  <a:pt x="18908" y="17377"/>
                </a:lnTo>
                <a:lnTo>
                  <a:pt x="18856" y="17580"/>
                </a:lnTo>
                <a:lnTo>
                  <a:pt x="18797" y="17770"/>
                </a:lnTo>
                <a:lnTo>
                  <a:pt x="18731" y="17961"/>
                </a:lnTo>
                <a:lnTo>
                  <a:pt x="18653" y="18138"/>
                </a:lnTo>
                <a:lnTo>
                  <a:pt x="18555" y="18295"/>
                </a:lnTo>
                <a:lnTo>
                  <a:pt x="18437" y="18439"/>
                </a:lnTo>
                <a:lnTo>
                  <a:pt x="18293" y="18557"/>
                </a:lnTo>
                <a:lnTo>
                  <a:pt x="18135" y="18656"/>
                </a:lnTo>
                <a:lnTo>
                  <a:pt x="17959" y="18734"/>
                </a:lnTo>
                <a:lnTo>
                  <a:pt x="17769" y="18800"/>
                </a:lnTo>
                <a:lnTo>
                  <a:pt x="17579" y="18859"/>
                </a:lnTo>
                <a:lnTo>
                  <a:pt x="17376" y="18911"/>
                </a:lnTo>
                <a:lnTo>
                  <a:pt x="17179" y="18964"/>
                </a:lnTo>
                <a:lnTo>
                  <a:pt x="16983" y="19023"/>
                </a:lnTo>
                <a:lnTo>
                  <a:pt x="16793" y="19089"/>
                </a:lnTo>
                <a:lnTo>
                  <a:pt x="16616" y="19167"/>
                </a:lnTo>
                <a:lnTo>
                  <a:pt x="16452" y="19259"/>
                </a:lnTo>
                <a:lnTo>
                  <a:pt x="16308" y="19377"/>
                </a:lnTo>
                <a:lnTo>
                  <a:pt x="16157" y="19508"/>
                </a:lnTo>
                <a:lnTo>
                  <a:pt x="16026" y="19659"/>
                </a:lnTo>
                <a:lnTo>
                  <a:pt x="15902" y="19816"/>
                </a:lnTo>
                <a:lnTo>
                  <a:pt x="15653" y="20144"/>
                </a:lnTo>
                <a:lnTo>
                  <a:pt x="15529" y="20302"/>
                </a:lnTo>
                <a:lnTo>
                  <a:pt x="15391" y="20452"/>
                </a:lnTo>
                <a:lnTo>
                  <a:pt x="15254" y="20584"/>
                </a:lnTo>
                <a:lnTo>
                  <a:pt x="15096" y="20695"/>
                </a:lnTo>
                <a:lnTo>
                  <a:pt x="14933" y="20780"/>
                </a:lnTo>
                <a:lnTo>
                  <a:pt x="14736" y="20839"/>
                </a:lnTo>
                <a:lnTo>
                  <a:pt x="14533" y="20866"/>
                </a:lnTo>
                <a:lnTo>
                  <a:pt x="14324" y="20872"/>
                </a:lnTo>
                <a:lnTo>
                  <a:pt x="14101" y="20852"/>
                </a:lnTo>
                <a:lnTo>
                  <a:pt x="13878" y="20826"/>
                </a:lnTo>
                <a:lnTo>
                  <a:pt x="13656" y="20793"/>
                </a:lnTo>
                <a:lnTo>
                  <a:pt x="13433" y="20767"/>
                </a:lnTo>
                <a:lnTo>
                  <a:pt x="13210" y="20754"/>
                </a:lnTo>
                <a:lnTo>
                  <a:pt x="12994" y="20754"/>
                </a:lnTo>
                <a:lnTo>
                  <a:pt x="12791" y="20780"/>
                </a:lnTo>
                <a:lnTo>
                  <a:pt x="12581" y="20833"/>
                </a:lnTo>
                <a:lnTo>
                  <a:pt x="12392" y="20911"/>
                </a:lnTo>
                <a:lnTo>
                  <a:pt x="11999" y="21121"/>
                </a:lnTo>
                <a:lnTo>
                  <a:pt x="11802" y="21239"/>
                </a:lnTo>
                <a:lnTo>
                  <a:pt x="11612" y="21351"/>
                </a:lnTo>
                <a:lnTo>
                  <a:pt x="11409" y="21449"/>
                </a:lnTo>
                <a:lnTo>
                  <a:pt x="11213" y="21528"/>
                </a:lnTo>
                <a:lnTo>
                  <a:pt x="11010" y="21580"/>
                </a:lnTo>
                <a:lnTo>
                  <a:pt x="10800" y="21600"/>
                </a:lnTo>
                <a:lnTo>
                  <a:pt x="10590" y="21580"/>
                </a:lnTo>
                <a:lnTo>
                  <a:pt x="10387" y="21528"/>
                </a:lnTo>
                <a:lnTo>
                  <a:pt x="10191" y="21449"/>
                </a:lnTo>
                <a:lnTo>
                  <a:pt x="9988" y="21351"/>
                </a:lnTo>
                <a:lnTo>
                  <a:pt x="9798" y="21239"/>
                </a:lnTo>
                <a:lnTo>
                  <a:pt x="9601" y="21121"/>
                </a:lnTo>
                <a:lnTo>
                  <a:pt x="9208" y="20911"/>
                </a:lnTo>
                <a:lnTo>
                  <a:pt x="9012" y="20833"/>
                </a:lnTo>
                <a:lnTo>
                  <a:pt x="8809" y="20780"/>
                </a:lnTo>
                <a:lnTo>
                  <a:pt x="8606" y="20754"/>
                </a:lnTo>
                <a:lnTo>
                  <a:pt x="8390" y="20754"/>
                </a:lnTo>
                <a:lnTo>
                  <a:pt x="8167" y="20767"/>
                </a:lnTo>
                <a:lnTo>
                  <a:pt x="7944" y="20793"/>
                </a:lnTo>
                <a:lnTo>
                  <a:pt x="7722" y="20826"/>
                </a:lnTo>
                <a:lnTo>
                  <a:pt x="7499" y="20852"/>
                </a:lnTo>
                <a:lnTo>
                  <a:pt x="7276" y="20872"/>
                </a:lnTo>
                <a:lnTo>
                  <a:pt x="7067" y="20866"/>
                </a:lnTo>
                <a:lnTo>
                  <a:pt x="6864" y="20839"/>
                </a:lnTo>
                <a:lnTo>
                  <a:pt x="6667" y="20780"/>
                </a:lnTo>
                <a:lnTo>
                  <a:pt x="6504" y="20695"/>
                </a:lnTo>
                <a:lnTo>
                  <a:pt x="6346" y="20584"/>
                </a:lnTo>
                <a:lnTo>
                  <a:pt x="6209" y="20452"/>
                </a:lnTo>
                <a:lnTo>
                  <a:pt x="6071" y="20302"/>
                </a:lnTo>
                <a:lnTo>
                  <a:pt x="5947" y="20144"/>
                </a:lnTo>
                <a:lnTo>
                  <a:pt x="5698" y="19816"/>
                </a:lnTo>
                <a:lnTo>
                  <a:pt x="5574" y="19659"/>
                </a:lnTo>
                <a:lnTo>
                  <a:pt x="5443" y="19508"/>
                </a:lnTo>
                <a:lnTo>
                  <a:pt x="5292" y="19377"/>
                </a:lnTo>
                <a:lnTo>
                  <a:pt x="5148" y="19259"/>
                </a:lnTo>
                <a:lnTo>
                  <a:pt x="4984" y="19167"/>
                </a:lnTo>
                <a:lnTo>
                  <a:pt x="4807" y="19089"/>
                </a:lnTo>
                <a:lnTo>
                  <a:pt x="4617" y="19023"/>
                </a:lnTo>
                <a:lnTo>
                  <a:pt x="4421" y="18964"/>
                </a:lnTo>
                <a:lnTo>
                  <a:pt x="4224" y="18911"/>
                </a:lnTo>
                <a:lnTo>
                  <a:pt x="4021" y="18859"/>
                </a:lnTo>
                <a:lnTo>
                  <a:pt x="3831" y="18800"/>
                </a:lnTo>
                <a:lnTo>
                  <a:pt x="3641" y="18734"/>
                </a:lnTo>
                <a:lnTo>
                  <a:pt x="3465" y="18656"/>
                </a:lnTo>
                <a:lnTo>
                  <a:pt x="3307" y="18557"/>
                </a:lnTo>
                <a:lnTo>
                  <a:pt x="3163" y="18439"/>
                </a:lnTo>
                <a:lnTo>
                  <a:pt x="3045" y="18295"/>
                </a:lnTo>
                <a:lnTo>
                  <a:pt x="2947" y="18138"/>
                </a:lnTo>
                <a:lnTo>
                  <a:pt x="2869" y="17961"/>
                </a:lnTo>
                <a:lnTo>
                  <a:pt x="2803" y="17770"/>
                </a:lnTo>
                <a:lnTo>
                  <a:pt x="2744" y="17580"/>
                </a:lnTo>
                <a:lnTo>
                  <a:pt x="2692" y="17377"/>
                </a:lnTo>
                <a:lnTo>
                  <a:pt x="2639" y="17180"/>
                </a:lnTo>
                <a:lnTo>
                  <a:pt x="2580" y="16984"/>
                </a:lnTo>
                <a:lnTo>
                  <a:pt x="2515" y="16793"/>
                </a:lnTo>
                <a:lnTo>
                  <a:pt x="2436" y="16616"/>
                </a:lnTo>
                <a:lnTo>
                  <a:pt x="2345" y="16452"/>
                </a:lnTo>
                <a:lnTo>
                  <a:pt x="2227" y="16308"/>
                </a:lnTo>
                <a:lnTo>
                  <a:pt x="2096" y="16157"/>
                </a:lnTo>
                <a:lnTo>
                  <a:pt x="1945" y="16026"/>
                </a:lnTo>
                <a:lnTo>
                  <a:pt x="1454" y="15652"/>
                </a:lnTo>
                <a:lnTo>
                  <a:pt x="1297" y="15528"/>
                </a:lnTo>
                <a:lnTo>
                  <a:pt x="1146" y="15390"/>
                </a:lnTo>
                <a:lnTo>
                  <a:pt x="1015" y="15252"/>
                </a:lnTo>
                <a:lnTo>
                  <a:pt x="904" y="15095"/>
                </a:lnTo>
                <a:lnTo>
                  <a:pt x="819" y="14931"/>
                </a:lnTo>
                <a:lnTo>
                  <a:pt x="760" y="14734"/>
                </a:lnTo>
                <a:lnTo>
                  <a:pt x="734" y="14531"/>
                </a:lnTo>
                <a:lnTo>
                  <a:pt x="727" y="14321"/>
                </a:lnTo>
                <a:lnTo>
                  <a:pt x="747" y="14098"/>
                </a:lnTo>
                <a:lnTo>
                  <a:pt x="773" y="13875"/>
                </a:lnTo>
                <a:lnTo>
                  <a:pt x="806" y="13652"/>
                </a:lnTo>
                <a:lnTo>
                  <a:pt x="832" y="13430"/>
                </a:lnTo>
                <a:lnTo>
                  <a:pt x="845" y="13207"/>
                </a:lnTo>
                <a:lnTo>
                  <a:pt x="845" y="12990"/>
                </a:lnTo>
                <a:lnTo>
                  <a:pt x="819" y="12787"/>
                </a:lnTo>
                <a:lnTo>
                  <a:pt x="766" y="12584"/>
                </a:lnTo>
                <a:lnTo>
                  <a:pt x="688" y="12393"/>
                </a:lnTo>
                <a:lnTo>
                  <a:pt x="589" y="12197"/>
                </a:lnTo>
                <a:lnTo>
                  <a:pt x="478" y="12000"/>
                </a:lnTo>
                <a:lnTo>
                  <a:pt x="360" y="11803"/>
                </a:lnTo>
                <a:lnTo>
                  <a:pt x="249" y="11613"/>
                </a:lnTo>
                <a:lnTo>
                  <a:pt x="151" y="11410"/>
                </a:lnTo>
                <a:lnTo>
                  <a:pt x="72" y="11213"/>
                </a:lnTo>
                <a:lnTo>
                  <a:pt x="20" y="11010"/>
                </a:lnTo>
                <a:lnTo>
                  <a:pt x="0" y="10800"/>
                </a:lnTo>
                <a:lnTo>
                  <a:pt x="20" y="10590"/>
                </a:lnTo>
                <a:lnTo>
                  <a:pt x="72" y="10387"/>
                </a:lnTo>
                <a:lnTo>
                  <a:pt x="151" y="10190"/>
                </a:lnTo>
                <a:lnTo>
                  <a:pt x="249" y="9987"/>
                </a:lnTo>
                <a:lnTo>
                  <a:pt x="360" y="9797"/>
                </a:lnTo>
                <a:lnTo>
                  <a:pt x="478" y="9600"/>
                </a:lnTo>
                <a:lnTo>
                  <a:pt x="589" y="9403"/>
                </a:lnTo>
                <a:lnTo>
                  <a:pt x="688" y="9207"/>
                </a:lnTo>
                <a:lnTo>
                  <a:pt x="766" y="9016"/>
                </a:lnTo>
                <a:lnTo>
                  <a:pt x="819" y="8813"/>
                </a:lnTo>
                <a:lnTo>
                  <a:pt x="845" y="8610"/>
                </a:lnTo>
                <a:lnTo>
                  <a:pt x="845" y="8393"/>
                </a:lnTo>
                <a:lnTo>
                  <a:pt x="832" y="8170"/>
                </a:lnTo>
                <a:lnTo>
                  <a:pt x="806" y="7948"/>
                </a:lnTo>
                <a:lnTo>
                  <a:pt x="773" y="7725"/>
                </a:lnTo>
                <a:lnTo>
                  <a:pt x="747" y="7502"/>
                </a:lnTo>
                <a:lnTo>
                  <a:pt x="727" y="7279"/>
                </a:lnTo>
                <a:lnTo>
                  <a:pt x="734" y="7069"/>
                </a:lnTo>
                <a:lnTo>
                  <a:pt x="760" y="6866"/>
                </a:lnTo>
                <a:lnTo>
                  <a:pt x="819" y="6669"/>
                </a:lnTo>
                <a:lnTo>
                  <a:pt x="904" y="6505"/>
                </a:lnTo>
                <a:lnTo>
                  <a:pt x="1015" y="6348"/>
                </a:lnTo>
                <a:lnTo>
                  <a:pt x="1146" y="6210"/>
                </a:lnTo>
                <a:lnTo>
                  <a:pt x="1297" y="6072"/>
                </a:lnTo>
                <a:lnTo>
                  <a:pt x="1454" y="5948"/>
                </a:lnTo>
                <a:lnTo>
                  <a:pt x="1945" y="5574"/>
                </a:lnTo>
                <a:lnTo>
                  <a:pt x="2096" y="5443"/>
                </a:lnTo>
                <a:lnTo>
                  <a:pt x="2227" y="5292"/>
                </a:lnTo>
                <a:lnTo>
                  <a:pt x="2345" y="5148"/>
                </a:lnTo>
                <a:lnTo>
                  <a:pt x="2436" y="4984"/>
                </a:lnTo>
                <a:lnTo>
                  <a:pt x="2515" y="4807"/>
                </a:lnTo>
                <a:lnTo>
                  <a:pt x="2580" y="4616"/>
                </a:lnTo>
                <a:lnTo>
                  <a:pt x="2639" y="4420"/>
                </a:lnTo>
                <a:lnTo>
                  <a:pt x="2692" y="4223"/>
                </a:lnTo>
                <a:lnTo>
                  <a:pt x="2744" y="4020"/>
                </a:lnTo>
                <a:lnTo>
                  <a:pt x="2803" y="3830"/>
                </a:lnTo>
                <a:lnTo>
                  <a:pt x="2869" y="3639"/>
                </a:lnTo>
                <a:lnTo>
                  <a:pt x="2947" y="3462"/>
                </a:lnTo>
                <a:lnTo>
                  <a:pt x="3045" y="3305"/>
                </a:lnTo>
                <a:lnTo>
                  <a:pt x="3163" y="3161"/>
                </a:lnTo>
                <a:lnTo>
                  <a:pt x="3307" y="3043"/>
                </a:lnTo>
                <a:lnTo>
                  <a:pt x="3465" y="2944"/>
                </a:lnTo>
                <a:lnTo>
                  <a:pt x="3641" y="2866"/>
                </a:lnTo>
                <a:lnTo>
                  <a:pt x="3831" y="2800"/>
                </a:lnTo>
                <a:lnTo>
                  <a:pt x="4021" y="2741"/>
                </a:lnTo>
                <a:lnTo>
                  <a:pt x="4224" y="2689"/>
                </a:lnTo>
                <a:lnTo>
                  <a:pt x="4421" y="2636"/>
                </a:lnTo>
                <a:lnTo>
                  <a:pt x="4617" y="2577"/>
                </a:lnTo>
                <a:lnTo>
                  <a:pt x="4807" y="2511"/>
                </a:lnTo>
                <a:lnTo>
                  <a:pt x="4984" y="2433"/>
                </a:lnTo>
                <a:lnTo>
                  <a:pt x="5148" y="2341"/>
                </a:lnTo>
                <a:lnTo>
                  <a:pt x="5292" y="2223"/>
                </a:lnTo>
                <a:lnTo>
                  <a:pt x="5443" y="2092"/>
                </a:lnTo>
                <a:lnTo>
                  <a:pt x="5574" y="1941"/>
                </a:lnTo>
                <a:lnTo>
                  <a:pt x="5698" y="1784"/>
                </a:lnTo>
                <a:lnTo>
                  <a:pt x="5947" y="1456"/>
                </a:lnTo>
                <a:lnTo>
                  <a:pt x="6071" y="1298"/>
                </a:lnTo>
                <a:lnTo>
                  <a:pt x="6209" y="1148"/>
                </a:lnTo>
                <a:lnTo>
                  <a:pt x="6346" y="1016"/>
                </a:lnTo>
                <a:lnTo>
                  <a:pt x="6504" y="905"/>
                </a:lnTo>
                <a:lnTo>
                  <a:pt x="6667" y="820"/>
                </a:lnTo>
                <a:lnTo>
                  <a:pt x="6864" y="761"/>
                </a:lnTo>
                <a:lnTo>
                  <a:pt x="7067" y="734"/>
                </a:lnTo>
                <a:lnTo>
                  <a:pt x="7276" y="728"/>
                </a:lnTo>
                <a:lnTo>
                  <a:pt x="7499" y="748"/>
                </a:lnTo>
                <a:lnTo>
                  <a:pt x="7722" y="774"/>
                </a:lnTo>
                <a:lnTo>
                  <a:pt x="7944" y="807"/>
                </a:lnTo>
                <a:lnTo>
                  <a:pt x="8167" y="833"/>
                </a:lnTo>
                <a:lnTo>
                  <a:pt x="8390" y="846"/>
                </a:lnTo>
                <a:lnTo>
                  <a:pt x="8606" y="846"/>
                </a:lnTo>
                <a:lnTo>
                  <a:pt x="8809" y="820"/>
                </a:lnTo>
                <a:lnTo>
                  <a:pt x="9012" y="767"/>
                </a:lnTo>
                <a:lnTo>
                  <a:pt x="9208" y="689"/>
                </a:lnTo>
                <a:lnTo>
                  <a:pt x="9601" y="479"/>
                </a:lnTo>
                <a:lnTo>
                  <a:pt x="9798" y="361"/>
                </a:lnTo>
                <a:lnTo>
                  <a:pt x="9988" y="249"/>
                </a:lnTo>
                <a:lnTo>
                  <a:pt x="10191" y="151"/>
                </a:lnTo>
                <a:lnTo>
                  <a:pt x="10387" y="72"/>
                </a:lnTo>
                <a:lnTo>
                  <a:pt x="10590" y="20"/>
                </a:lnTo>
                <a:lnTo>
                  <a:pt x="10800" y="0"/>
                </a:lnTo>
                <a:close/>
              </a:path>
            </a:pathLst>
          </a:custGeom>
          <a:solidFill>
            <a:srgbClr val="E2DFCC"/>
          </a:solidFill>
          <a:ln w="12700">
            <a:miter lim="400000"/>
          </a:ln>
        </p:spPr>
        <p:txBody>
          <a:bodyPr lIns="45719" rIns="45719"/>
          <a:lstStyle/>
          <a:p>
            <a:pPr/>
          </a:p>
        </p:txBody>
      </p:sp>
      <p:sp>
        <p:nvSpPr>
          <p:cNvPr id="160" name="Rectangle 26"/>
          <p:cNvSpPr/>
          <p:nvPr/>
        </p:nvSpPr>
        <p:spPr>
          <a:xfrm>
            <a:off x="0" y="0"/>
            <a:ext cx="283464" cy="6858000"/>
          </a:xfrm>
          <a:prstGeom prst="rect">
            <a:avLst/>
          </a:prstGeom>
          <a:solidFill>
            <a:srgbClr val="455F51"/>
          </a:solidFill>
          <a:ln w="12700">
            <a:miter lim="400000"/>
          </a:ln>
        </p:spPr>
        <p:txBody>
          <a:bodyPr lIns="45719" rIns="45719"/>
          <a:lstStyle/>
          <a:p>
            <a:pPr/>
          </a:p>
        </p:txBody>
      </p:sp>
      <p:sp>
        <p:nvSpPr>
          <p:cNvPr id="161" name="Rectangle 2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62" name="Rectangle 30"/>
          <p:cNvSpPr/>
          <p:nvPr/>
        </p:nvSpPr>
        <p:spPr>
          <a:xfrm>
            <a:off x="0" y="0"/>
            <a:ext cx="7556683" cy="68580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63" name="Rectangle 32"/>
          <p:cNvSpPr/>
          <p:nvPr/>
        </p:nvSpPr>
        <p:spPr>
          <a:xfrm>
            <a:off x="0" y="0"/>
            <a:ext cx="283464" cy="6858000"/>
          </a:xfrm>
          <a:prstGeom prst="rect">
            <a:avLst/>
          </a:prstGeom>
          <a:solidFill>
            <a:srgbClr val="455F51"/>
          </a:solidFill>
          <a:ln w="12700">
            <a:miter lim="400000"/>
          </a:ln>
        </p:spPr>
        <p:txBody>
          <a:bodyPr lIns="45719" rIns="45719"/>
          <a:lstStyle/>
          <a:p>
            <a:pPr/>
          </a:p>
        </p:txBody>
      </p:sp>
      <p:sp>
        <p:nvSpPr>
          <p:cNvPr id="164" name="Freeform 6"/>
          <p:cNvSpPr/>
          <p:nvPr/>
        </p:nvSpPr>
        <p:spPr>
          <a:xfrm>
            <a:off x="1302286" y="613445"/>
            <a:ext cx="5235577" cy="52292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010" y="20"/>
                </a:lnTo>
                <a:lnTo>
                  <a:pt x="11213" y="72"/>
                </a:lnTo>
                <a:lnTo>
                  <a:pt x="11409" y="151"/>
                </a:lnTo>
                <a:lnTo>
                  <a:pt x="11612" y="249"/>
                </a:lnTo>
                <a:lnTo>
                  <a:pt x="11802" y="361"/>
                </a:lnTo>
                <a:lnTo>
                  <a:pt x="11999" y="479"/>
                </a:lnTo>
                <a:lnTo>
                  <a:pt x="12392" y="689"/>
                </a:lnTo>
                <a:lnTo>
                  <a:pt x="12581" y="767"/>
                </a:lnTo>
                <a:lnTo>
                  <a:pt x="12791" y="820"/>
                </a:lnTo>
                <a:lnTo>
                  <a:pt x="12994" y="846"/>
                </a:lnTo>
                <a:lnTo>
                  <a:pt x="13210" y="846"/>
                </a:lnTo>
                <a:lnTo>
                  <a:pt x="13433" y="833"/>
                </a:lnTo>
                <a:lnTo>
                  <a:pt x="13656" y="807"/>
                </a:lnTo>
                <a:lnTo>
                  <a:pt x="13878" y="774"/>
                </a:lnTo>
                <a:lnTo>
                  <a:pt x="14101" y="748"/>
                </a:lnTo>
                <a:lnTo>
                  <a:pt x="14324" y="728"/>
                </a:lnTo>
                <a:lnTo>
                  <a:pt x="14533" y="734"/>
                </a:lnTo>
                <a:lnTo>
                  <a:pt x="14736" y="761"/>
                </a:lnTo>
                <a:lnTo>
                  <a:pt x="14933" y="820"/>
                </a:lnTo>
                <a:lnTo>
                  <a:pt x="15096" y="905"/>
                </a:lnTo>
                <a:lnTo>
                  <a:pt x="15254" y="1016"/>
                </a:lnTo>
                <a:lnTo>
                  <a:pt x="15391" y="1148"/>
                </a:lnTo>
                <a:lnTo>
                  <a:pt x="15529" y="1298"/>
                </a:lnTo>
                <a:lnTo>
                  <a:pt x="15653" y="1456"/>
                </a:lnTo>
                <a:lnTo>
                  <a:pt x="15902" y="1784"/>
                </a:lnTo>
                <a:lnTo>
                  <a:pt x="16026" y="1941"/>
                </a:lnTo>
                <a:lnTo>
                  <a:pt x="16157" y="2092"/>
                </a:lnTo>
                <a:lnTo>
                  <a:pt x="16308" y="2223"/>
                </a:lnTo>
                <a:lnTo>
                  <a:pt x="16452" y="2341"/>
                </a:lnTo>
                <a:lnTo>
                  <a:pt x="16616" y="2433"/>
                </a:lnTo>
                <a:lnTo>
                  <a:pt x="16793" y="2511"/>
                </a:lnTo>
                <a:lnTo>
                  <a:pt x="16983" y="2577"/>
                </a:lnTo>
                <a:lnTo>
                  <a:pt x="17179" y="2636"/>
                </a:lnTo>
                <a:lnTo>
                  <a:pt x="17376" y="2689"/>
                </a:lnTo>
                <a:lnTo>
                  <a:pt x="17579" y="2741"/>
                </a:lnTo>
                <a:lnTo>
                  <a:pt x="17769" y="2800"/>
                </a:lnTo>
                <a:lnTo>
                  <a:pt x="17959" y="2866"/>
                </a:lnTo>
                <a:lnTo>
                  <a:pt x="18135" y="2944"/>
                </a:lnTo>
                <a:lnTo>
                  <a:pt x="18293" y="3043"/>
                </a:lnTo>
                <a:lnTo>
                  <a:pt x="18437" y="3161"/>
                </a:lnTo>
                <a:lnTo>
                  <a:pt x="18555" y="3305"/>
                </a:lnTo>
                <a:lnTo>
                  <a:pt x="18653" y="3462"/>
                </a:lnTo>
                <a:lnTo>
                  <a:pt x="18731" y="3639"/>
                </a:lnTo>
                <a:lnTo>
                  <a:pt x="18797" y="3830"/>
                </a:lnTo>
                <a:lnTo>
                  <a:pt x="18856" y="4020"/>
                </a:lnTo>
                <a:lnTo>
                  <a:pt x="18908" y="4223"/>
                </a:lnTo>
                <a:lnTo>
                  <a:pt x="18961" y="4420"/>
                </a:lnTo>
                <a:lnTo>
                  <a:pt x="19020" y="4616"/>
                </a:lnTo>
                <a:lnTo>
                  <a:pt x="19085" y="4807"/>
                </a:lnTo>
                <a:lnTo>
                  <a:pt x="19164" y="4984"/>
                </a:lnTo>
                <a:lnTo>
                  <a:pt x="19255" y="5148"/>
                </a:lnTo>
                <a:lnTo>
                  <a:pt x="19373" y="5292"/>
                </a:lnTo>
                <a:lnTo>
                  <a:pt x="19504" y="5443"/>
                </a:lnTo>
                <a:lnTo>
                  <a:pt x="19655" y="5574"/>
                </a:lnTo>
                <a:lnTo>
                  <a:pt x="19812" y="5698"/>
                </a:lnTo>
                <a:lnTo>
                  <a:pt x="19982" y="5823"/>
                </a:lnTo>
                <a:lnTo>
                  <a:pt x="20146" y="5948"/>
                </a:lnTo>
                <a:lnTo>
                  <a:pt x="20303" y="6072"/>
                </a:lnTo>
                <a:lnTo>
                  <a:pt x="20454" y="6210"/>
                </a:lnTo>
                <a:lnTo>
                  <a:pt x="20585" y="6348"/>
                </a:lnTo>
                <a:lnTo>
                  <a:pt x="20696" y="6505"/>
                </a:lnTo>
                <a:lnTo>
                  <a:pt x="20781" y="6669"/>
                </a:lnTo>
                <a:lnTo>
                  <a:pt x="20840" y="6866"/>
                </a:lnTo>
                <a:lnTo>
                  <a:pt x="20866" y="7069"/>
                </a:lnTo>
                <a:lnTo>
                  <a:pt x="20873" y="7279"/>
                </a:lnTo>
                <a:lnTo>
                  <a:pt x="20853" y="7502"/>
                </a:lnTo>
                <a:lnTo>
                  <a:pt x="20827" y="7725"/>
                </a:lnTo>
                <a:lnTo>
                  <a:pt x="20794" y="7948"/>
                </a:lnTo>
                <a:lnTo>
                  <a:pt x="20768" y="8170"/>
                </a:lnTo>
                <a:lnTo>
                  <a:pt x="20755" y="8393"/>
                </a:lnTo>
                <a:lnTo>
                  <a:pt x="20755" y="8610"/>
                </a:lnTo>
                <a:lnTo>
                  <a:pt x="20781" y="8813"/>
                </a:lnTo>
                <a:lnTo>
                  <a:pt x="20834" y="9016"/>
                </a:lnTo>
                <a:lnTo>
                  <a:pt x="20912" y="9207"/>
                </a:lnTo>
                <a:lnTo>
                  <a:pt x="21122" y="9600"/>
                </a:lnTo>
                <a:lnTo>
                  <a:pt x="21240" y="9797"/>
                </a:lnTo>
                <a:lnTo>
                  <a:pt x="21351" y="9987"/>
                </a:lnTo>
                <a:lnTo>
                  <a:pt x="21449" y="10190"/>
                </a:lnTo>
                <a:lnTo>
                  <a:pt x="21528" y="10387"/>
                </a:lnTo>
                <a:lnTo>
                  <a:pt x="21580" y="10590"/>
                </a:lnTo>
                <a:lnTo>
                  <a:pt x="21600" y="10800"/>
                </a:lnTo>
                <a:lnTo>
                  <a:pt x="21580" y="11010"/>
                </a:lnTo>
                <a:lnTo>
                  <a:pt x="21528" y="11213"/>
                </a:lnTo>
                <a:lnTo>
                  <a:pt x="21449" y="11410"/>
                </a:lnTo>
                <a:lnTo>
                  <a:pt x="21351" y="11613"/>
                </a:lnTo>
                <a:lnTo>
                  <a:pt x="21240" y="11803"/>
                </a:lnTo>
                <a:lnTo>
                  <a:pt x="21122" y="12000"/>
                </a:lnTo>
                <a:lnTo>
                  <a:pt x="20912" y="12393"/>
                </a:lnTo>
                <a:lnTo>
                  <a:pt x="20834" y="12584"/>
                </a:lnTo>
                <a:lnTo>
                  <a:pt x="20781" y="12787"/>
                </a:lnTo>
                <a:lnTo>
                  <a:pt x="20755" y="12990"/>
                </a:lnTo>
                <a:lnTo>
                  <a:pt x="20755" y="13207"/>
                </a:lnTo>
                <a:lnTo>
                  <a:pt x="20768" y="13430"/>
                </a:lnTo>
                <a:lnTo>
                  <a:pt x="20794" y="13652"/>
                </a:lnTo>
                <a:lnTo>
                  <a:pt x="20827" y="13875"/>
                </a:lnTo>
                <a:lnTo>
                  <a:pt x="20853" y="14098"/>
                </a:lnTo>
                <a:lnTo>
                  <a:pt x="20873" y="14321"/>
                </a:lnTo>
                <a:lnTo>
                  <a:pt x="20866" y="14531"/>
                </a:lnTo>
                <a:lnTo>
                  <a:pt x="20840" y="14734"/>
                </a:lnTo>
                <a:lnTo>
                  <a:pt x="20781" y="14931"/>
                </a:lnTo>
                <a:lnTo>
                  <a:pt x="20696" y="15095"/>
                </a:lnTo>
                <a:lnTo>
                  <a:pt x="20585" y="15252"/>
                </a:lnTo>
                <a:lnTo>
                  <a:pt x="20454" y="15390"/>
                </a:lnTo>
                <a:lnTo>
                  <a:pt x="20303" y="15528"/>
                </a:lnTo>
                <a:lnTo>
                  <a:pt x="20146" y="15652"/>
                </a:lnTo>
                <a:lnTo>
                  <a:pt x="19982" y="15777"/>
                </a:lnTo>
                <a:lnTo>
                  <a:pt x="19812" y="15902"/>
                </a:lnTo>
                <a:lnTo>
                  <a:pt x="19655" y="16026"/>
                </a:lnTo>
                <a:lnTo>
                  <a:pt x="19504" y="16157"/>
                </a:lnTo>
                <a:lnTo>
                  <a:pt x="19373" y="16308"/>
                </a:lnTo>
                <a:lnTo>
                  <a:pt x="19255" y="16452"/>
                </a:lnTo>
                <a:lnTo>
                  <a:pt x="19164" y="16616"/>
                </a:lnTo>
                <a:lnTo>
                  <a:pt x="19085" y="16793"/>
                </a:lnTo>
                <a:lnTo>
                  <a:pt x="19020" y="16984"/>
                </a:lnTo>
                <a:lnTo>
                  <a:pt x="18961" y="17180"/>
                </a:lnTo>
                <a:lnTo>
                  <a:pt x="18908" y="17377"/>
                </a:lnTo>
                <a:lnTo>
                  <a:pt x="18856" y="17580"/>
                </a:lnTo>
                <a:lnTo>
                  <a:pt x="18797" y="17770"/>
                </a:lnTo>
                <a:lnTo>
                  <a:pt x="18731" y="17961"/>
                </a:lnTo>
                <a:lnTo>
                  <a:pt x="18653" y="18138"/>
                </a:lnTo>
                <a:lnTo>
                  <a:pt x="18555" y="18295"/>
                </a:lnTo>
                <a:lnTo>
                  <a:pt x="18437" y="18439"/>
                </a:lnTo>
                <a:lnTo>
                  <a:pt x="18293" y="18557"/>
                </a:lnTo>
                <a:lnTo>
                  <a:pt x="18135" y="18656"/>
                </a:lnTo>
                <a:lnTo>
                  <a:pt x="17959" y="18734"/>
                </a:lnTo>
                <a:lnTo>
                  <a:pt x="17769" y="18800"/>
                </a:lnTo>
                <a:lnTo>
                  <a:pt x="17579" y="18859"/>
                </a:lnTo>
                <a:lnTo>
                  <a:pt x="17376" y="18911"/>
                </a:lnTo>
                <a:lnTo>
                  <a:pt x="17179" y="18964"/>
                </a:lnTo>
                <a:lnTo>
                  <a:pt x="16983" y="19023"/>
                </a:lnTo>
                <a:lnTo>
                  <a:pt x="16793" y="19089"/>
                </a:lnTo>
                <a:lnTo>
                  <a:pt x="16616" y="19167"/>
                </a:lnTo>
                <a:lnTo>
                  <a:pt x="16452" y="19259"/>
                </a:lnTo>
                <a:lnTo>
                  <a:pt x="16308" y="19377"/>
                </a:lnTo>
                <a:lnTo>
                  <a:pt x="16157" y="19508"/>
                </a:lnTo>
                <a:lnTo>
                  <a:pt x="16026" y="19659"/>
                </a:lnTo>
                <a:lnTo>
                  <a:pt x="15902" y="19816"/>
                </a:lnTo>
                <a:lnTo>
                  <a:pt x="15653" y="20144"/>
                </a:lnTo>
                <a:lnTo>
                  <a:pt x="15529" y="20302"/>
                </a:lnTo>
                <a:lnTo>
                  <a:pt x="15391" y="20452"/>
                </a:lnTo>
                <a:lnTo>
                  <a:pt x="15254" y="20584"/>
                </a:lnTo>
                <a:lnTo>
                  <a:pt x="15096" y="20695"/>
                </a:lnTo>
                <a:lnTo>
                  <a:pt x="14933" y="20780"/>
                </a:lnTo>
                <a:lnTo>
                  <a:pt x="14736" y="20839"/>
                </a:lnTo>
                <a:lnTo>
                  <a:pt x="14533" y="20866"/>
                </a:lnTo>
                <a:lnTo>
                  <a:pt x="14324" y="20872"/>
                </a:lnTo>
                <a:lnTo>
                  <a:pt x="14101" y="20852"/>
                </a:lnTo>
                <a:lnTo>
                  <a:pt x="13878" y="20826"/>
                </a:lnTo>
                <a:lnTo>
                  <a:pt x="13656" y="20793"/>
                </a:lnTo>
                <a:lnTo>
                  <a:pt x="13433" y="20767"/>
                </a:lnTo>
                <a:lnTo>
                  <a:pt x="13210" y="20754"/>
                </a:lnTo>
                <a:lnTo>
                  <a:pt x="12994" y="20754"/>
                </a:lnTo>
                <a:lnTo>
                  <a:pt x="12791" y="20780"/>
                </a:lnTo>
                <a:lnTo>
                  <a:pt x="12581" y="20833"/>
                </a:lnTo>
                <a:lnTo>
                  <a:pt x="12392" y="20911"/>
                </a:lnTo>
                <a:lnTo>
                  <a:pt x="11999" y="21121"/>
                </a:lnTo>
                <a:lnTo>
                  <a:pt x="11802" y="21239"/>
                </a:lnTo>
                <a:lnTo>
                  <a:pt x="11612" y="21351"/>
                </a:lnTo>
                <a:lnTo>
                  <a:pt x="11409" y="21449"/>
                </a:lnTo>
                <a:lnTo>
                  <a:pt x="11213" y="21528"/>
                </a:lnTo>
                <a:lnTo>
                  <a:pt x="11010" y="21580"/>
                </a:lnTo>
                <a:lnTo>
                  <a:pt x="10800" y="21600"/>
                </a:lnTo>
                <a:lnTo>
                  <a:pt x="10590" y="21580"/>
                </a:lnTo>
                <a:lnTo>
                  <a:pt x="10387" y="21528"/>
                </a:lnTo>
                <a:lnTo>
                  <a:pt x="10191" y="21449"/>
                </a:lnTo>
                <a:lnTo>
                  <a:pt x="9988" y="21351"/>
                </a:lnTo>
                <a:lnTo>
                  <a:pt x="9798" y="21239"/>
                </a:lnTo>
                <a:lnTo>
                  <a:pt x="9601" y="21121"/>
                </a:lnTo>
                <a:lnTo>
                  <a:pt x="9208" y="20911"/>
                </a:lnTo>
                <a:lnTo>
                  <a:pt x="9012" y="20833"/>
                </a:lnTo>
                <a:lnTo>
                  <a:pt x="8809" y="20780"/>
                </a:lnTo>
                <a:lnTo>
                  <a:pt x="8606" y="20754"/>
                </a:lnTo>
                <a:lnTo>
                  <a:pt x="8390" y="20754"/>
                </a:lnTo>
                <a:lnTo>
                  <a:pt x="8167" y="20767"/>
                </a:lnTo>
                <a:lnTo>
                  <a:pt x="7944" y="20793"/>
                </a:lnTo>
                <a:lnTo>
                  <a:pt x="7722" y="20826"/>
                </a:lnTo>
                <a:lnTo>
                  <a:pt x="7499" y="20852"/>
                </a:lnTo>
                <a:lnTo>
                  <a:pt x="7276" y="20872"/>
                </a:lnTo>
                <a:lnTo>
                  <a:pt x="7067" y="20866"/>
                </a:lnTo>
                <a:lnTo>
                  <a:pt x="6864" y="20839"/>
                </a:lnTo>
                <a:lnTo>
                  <a:pt x="6667" y="20780"/>
                </a:lnTo>
                <a:lnTo>
                  <a:pt x="6504" y="20695"/>
                </a:lnTo>
                <a:lnTo>
                  <a:pt x="6346" y="20584"/>
                </a:lnTo>
                <a:lnTo>
                  <a:pt x="6209" y="20452"/>
                </a:lnTo>
                <a:lnTo>
                  <a:pt x="6071" y="20302"/>
                </a:lnTo>
                <a:lnTo>
                  <a:pt x="5947" y="20144"/>
                </a:lnTo>
                <a:lnTo>
                  <a:pt x="5698" y="19816"/>
                </a:lnTo>
                <a:lnTo>
                  <a:pt x="5574" y="19659"/>
                </a:lnTo>
                <a:lnTo>
                  <a:pt x="5443" y="19508"/>
                </a:lnTo>
                <a:lnTo>
                  <a:pt x="5292" y="19377"/>
                </a:lnTo>
                <a:lnTo>
                  <a:pt x="5148" y="19259"/>
                </a:lnTo>
                <a:lnTo>
                  <a:pt x="4984" y="19167"/>
                </a:lnTo>
                <a:lnTo>
                  <a:pt x="4807" y="19089"/>
                </a:lnTo>
                <a:lnTo>
                  <a:pt x="4617" y="19023"/>
                </a:lnTo>
                <a:lnTo>
                  <a:pt x="4421" y="18964"/>
                </a:lnTo>
                <a:lnTo>
                  <a:pt x="4224" y="18911"/>
                </a:lnTo>
                <a:lnTo>
                  <a:pt x="4021" y="18859"/>
                </a:lnTo>
                <a:lnTo>
                  <a:pt x="3831" y="18800"/>
                </a:lnTo>
                <a:lnTo>
                  <a:pt x="3641" y="18734"/>
                </a:lnTo>
                <a:lnTo>
                  <a:pt x="3465" y="18656"/>
                </a:lnTo>
                <a:lnTo>
                  <a:pt x="3307" y="18557"/>
                </a:lnTo>
                <a:lnTo>
                  <a:pt x="3163" y="18439"/>
                </a:lnTo>
                <a:lnTo>
                  <a:pt x="3045" y="18295"/>
                </a:lnTo>
                <a:lnTo>
                  <a:pt x="2947" y="18138"/>
                </a:lnTo>
                <a:lnTo>
                  <a:pt x="2869" y="17961"/>
                </a:lnTo>
                <a:lnTo>
                  <a:pt x="2803" y="17770"/>
                </a:lnTo>
                <a:lnTo>
                  <a:pt x="2744" y="17580"/>
                </a:lnTo>
                <a:lnTo>
                  <a:pt x="2692" y="17377"/>
                </a:lnTo>
                <a:lnTo>
                  <a:pt x="2639" y="17180"/>
                </a:lnTo>
                <a:lnTo>
                  <a:pt x="2580" y="16984"/>
                </a:lnTo>
                <a:lnTo>
                  <a:pt x="2515" y="16793"/>
                </a:lnTo>
                <a:lnTo>
                  <a:pt x="2436" y="16616"/>
                </a:lnTo>
                <a:lnTo>
                  <a:pt x="2345" y="16452"/>
                </a:lnTo>
                <a:lnTo>
                  <a:pt x="2227" y="16308"/>
                </a:lnTo>
                <a:lnTo>
                  <a:pt x="2096" y="16157"/>
                </a:lnTo>
                <a:lnTo>
                  <a:pt x="1945" y="16026"/>
                </a:lnTo>
                <a:lnTo>
                  <a:pt x="1454" y="15652"/>
                </a:lnTo>
                <a:lnTo>
                  <a:pt x="1297" y="15528"/>
                </a:lnTo>
                <a:lnTo>
                  <a:pt x="1146" y="15390"/>
                </a:lnTo>
                <a:lnTo>
                  <a:pt x="1015" y="15252"/>
                </a:lnTo>
                <a:lnTo>
                  <a:pt x="904" y="15095"/>
                </a:lnTo>
                <a:lnTo>
                  <a:pt x="819" y="14931"/>
                </a:lnTo>
                <a:lnTo>
                  <a:pt x="760" y="14734"/>
                </a:lnTo>
                <a:lnTo>
                  <a:pt x="734" y="14531"/>
                </a:lnTo>
                <a:lnTo>
                  <a:pt x="727" y="14321"/>
                </a:lnTo>
                <a:lnTo>
                  <a:pt x="747" y="14098"/>
                </a:lnTo>
                <a:lnTo>
                  <a:pt x="773" y="13875"/>
                </a:lnTo>
                <a:lnTo>
                  <a:pt x="806" y="13652"/>
                </a:lnTo>
                <a:lnTo>
                  <a:pt x="832" y="13430"/>
                </a:lnTo>
                <a:lnTo>
                  <a:pt x="845" y="13207"/>
                </a:lnTo>
                <a:lnTo>
                  <a:pt x="845" y="12990"/>
                </a:lnTo>
                <a:lnTo>
                  <a:pt x="819" y="12787"/>
                </a:lnTo>
                <a:lnTo>
                  <a:pt x="766" y="12584"/>
                </a:lnTo>
                <a:lnTo>
                  <a:pt x="688" y="12393"/>
                </a:lnTo>
                <a:lnTo>
                  <a:pt x="589" y="12197"/>
                </a:lnTo>
                <a:lnTo>
                  <a:pt x="478" y="12000"/>
                </a:lnTo>
                <a:lnTo>
                  <a:pt x="360" y="11803"/>
                </a:lnTo>
                <a:lnTo>
                  <a:pt x="249" y="11613"/>
                </a:lnTo>
                <a:lnTo>
                  <a:pt x="151" y="11410"/>
                </a:lnTo>
                <a:lnTo>
                  <a:pt x="72" y="11213"/>
                </a:lnTo>
                <a:lnTo>
                  <a:pt x="20" y="11010"/>
                </a:lnTo>
                <a:lnTo>
                  <a:pt x="0" y="10800"/>
                </a:lnTo>
                <a:lnTo>
                  <a:pt x="20" y="10590"/>
                </a:lnTo>
                <a:lnTo>
                  <a:pt x="72" y="10387"/>
                </a:lnTo>
                <a:lnTo>
                  <a:pt x="151" y="10190"/>
                </a:lnTo>
                <a:lnTo>
                  <a:pt x="249" y="9987"/>
                </a:lnTo>
                <a:lnTo>
                  <a:pt x="360" y="9797"/>
                </a:lnTo>
                <a:lnTo>
                  <a:pt x="478" y="9600"/>
                </a:lnTo>
                <a:lnTo>
                  <a:pt x="589" y="9403"/>
                </a:lnTo>
                <a:lnTo>
                  <a:pt x="688" y="9207"/>
                </a:lnTo>
                <a:lnTo>
                  <a:pt x="766" y="9016"/>
                </a:lnTo>
                <a:lnTo>
                  <a:pt x="819" y="8813"/>
                </a:lnTo>
                <a:lnTo>
                  <a:pt x="845" y="8610"/>
                </a:lnTo>
                <a:lnTo>
                  <a:pt x="845" y="8393"/>
                </a:lnTo>
                <a:lnTo>
                  <a:pt x="832" y="8170"/>
                </a:lnTo>
                <a:lnTo>
                  <a:pt x="806" y="7948"/>
                </a:lnTo>
                <a:lnTo>
                  <a:pt x="773" y="7725"/>
                </a:lnTo>
                <a:lnTo>
                  <a:pt x="747" y="7502"/>
                </a:lnTo>
                <a:lnTo>
                  <a:pt x="727" y="7279"/>
                </a:lnTo>
                <a:lnTo>
                  <a:pt x="734" y="7069"/>
                </a:lnTo>
                <a:lnTo>
                  <a:pt x="760" y="6866"/>
                </a:lnTo>
                <a:lnTo>
                  <a:pt x="819" y="6669"/>
                </a:lnTo>
                <a:lnTo>
                  <a:pt x="904" y="6505"/>
                </a:lnTo>
                <a:lnTo>
                  <a:pt x="1015" y="6348"/>
                </a:lnTo>
                <a:lnTo>
                  <a:pt x="1146" y="6210"/>
                </a:lnTo>
                <a:lnTo>
                  <a:pt x="1297" y="6072"/>
                </a:lnTo>
                <a:lnTo>
                  <a:pt x="1454" y="5948"/>
                </a:lnTo>
                <a:lnTo>
                  <a:pt x="1945" y="5574"/>
                </a:lnTo>
                <a:lnTo>
                  <a:pt x="2096" y="5443"/>
                </a:lnTo>
                <a:lnTo>
                  <a:pt x="2227" y="5292"/>
                </a:lnTo>
                <a:lnTo>
                  <a:pt x="2345" y="5148"/>
                </a:lnTo>
                <a:lnTo>
                  <a:pt x="2436" y="4984"/>
                </a:lnTo>
                <a:lnTo>
                  <a:pt x="2515" y="4807"/>
                </a:lnTo>
                <a:lnTo>
                  <a:pt x="2580" y="4616"/>
                </a:lnTo>
                <a:lnTo>
                  <a:pt x="2639" y="4420"/>
                </a:lnTo>
                <a:lnTo>
                  <a:pt x="2692" y="4223"/>
                </a:lnTo>
                <a:lnTo>
                  <a:pt x="2744" y="4020"/>
                </a:lnTo>
                <a:lnTo>
                  <a:pt x="2803" y="3830"/>
                </a:lnTo>
                <a:lnTo>
                  <a:pt x="2869" y="3639"/>
                </a:lnTo>
                <a:lnTo>
                  <a:pt x="2947" y="3462"/>
                </a:lnTo>
                <a:lnTo>
                  <a:pt x="3045" y="3305"/>
                </a:lnTo>
                <a:lnTo>
                  <a:pt x="3163" y="3161"/>
                </a:lnTo>
                <a:lnTo>
                  <a:pt x="3307" y="3043"/>
                </a:lnTo>
                <a:lnTo>
                  <a:pt x="3465" y="2944"/>
                </a:lnTo>
                <a:lnTo>
                  <a:pt x="3641" y="2866"/>
                </a:lnTo>
                <a:lnTo>
                  <a:pt x="3831" y="2800"/>
                </a:lnTo>
                <a:lnTo>
                  <a:pt x="4021" y="2741"/>
                </a:lnTo>
                <a:lnTo>
                  <a:pt x="4224" y="2689"/>
                </a:lnTo>
                <a:lnTo>
                  <a:pt x="4421" y="2636"/>
                </a:lnTo>
                <a:lnTo>
                  <a:pt x="4617" y="2577"/>
                </a:lnTo>
                <a:lnTo>
                  <a:pt x="4807" y="2511"/>
                </a:lnTo>
                <a:lnTo>
                  <a:pt x="4984" y="2433"/>
                </a:lnTo>
                <a:lnTo>
                  <a:pt x="5148" y="2341"/>
                </a:lnTo>
                <a:lnTo>
                  <a:pt x="5292" y="2223"/>
                </a:lnTo>
                <a:lnTo>
                  <a:pt x="5443" y="2092"/>
                </a:lnTo>
                <a:lnTo>
                  <a:pt x="5574" y="1941"/>
                </a:lnTo>
                <a:lnTo>
                  <a:pt x="5698" y="1784"/>
                </a:lnTo>
                <a:lnTo>
                  <a:pt x="5947" y="1456"/>
                </a:lnTo>
                <a:lnTo>
                  <a:pt x="6071" y="1298"/>
                </a:lnTo>
                <a:lnTo>
                  <a:pt x="6209" y="1148"/>
                </a:lnTo>
                <a:lnTo>
                  <a:pt x="6346" y="1016"/>
                </a:lnTo>
                <a:lnTo>
                  <a:pt x="6504" y="905"/>
                </a:lnTo>
                <a:lnTo>
                  <a:pt x="6667" y="820"/>
                </a:lnTo>
                <a:lnTo>
                  <a:pt x="6864" y="761"/>
                </a:lnTo>
                <a:lnTo>
                  <a:pt x="7067" y="734"/>
                </a:lnTo>
                <a:lnTo>
                  <a:pt x="7276" y="728"/>
                </a:lnTo>
                <a:lnTo>
                  <a:pt x="7499" y="748"/>
                </a:lnTo>
                <a:lnTo>
                  <a:pt x="7722" y="774"/>
                </a:lnTo>
                <a:lnTo>
                  <a:pt x="7944" y="807"/>
                </a:lnTo>
                <a:lnTo>
                  <a:pt x="8167" y="833"/>
                </a:lnTo>
                <a:lnTo>
                  <a:pt x="8390" y="846"/>
                </a:lnTo>
                <a:lnTo>
                  <a:pt x="8606" y="846"/>
                </a:lnTo>
                <a:lnTo>
                  <a:pt x="8809" y="820"/>
                </a:lnTo>
                <a:lnTo>
                  <a:pt x="9012" y="767"/>
                </a:lnTo>
                <a:lnTo>
                  <a:pt x="9208" y="689"/>
                </a:lnTo>
                <a:lnTo>
                  <a:pt x="9601" y="479"/>
                </a:lnTo>
                <a:lnTo>
                  <a:pt x="9798" y="361"/>
                </a:lnTo>
                <a:lnTo>
                  <a:pt x="9988" y="249"/>
                </a:lnTo>
                <a:lnTo>
                  <a:pt x="10191" y="151"/>
                </a:lnTo>
                <a:lnTo>
                  <a:pt x="10387" y="72"/>
                </a:lnTo>
                <a:lnTo>
                  <a:pt x="10590" y="20"/>
                </a:lnTo>
                <a:lnTo>
                  <a:pt x="10800" y="0"/>
                </a:lnTo>
                <a:close/>
              </a:path>
            </a:pathLst>
          </a:custGeom>
          <a:solidFill>
            <a:srgbClr val="E2DFCC"/>
          </a:solidFill>
          <a:ln w="12700">
            <a:miter lim="400000"/>
          </a:ln>
        </p:spPr>
        <p:txBody>
          <a:bodyPr lIns="45719" rIns="45719"/>
          <a:lstStyle/>
          <a:p>
            <a:pPr/>
          </a:p>
        </p:txBody>
      </p:sp>
      <p:pic>
        <p:nvPicPr>
          <p:cNvPr id="165" name="Picture 10" descr="Picture 10"/>
          <p:cNvPicPr>
            <a:picLocks noChangeAspect="1"/>
          </p:cNvPicPr>
          <p:nvPr/>
        </p:nvPicPr>
        <p:blipFill>
          <a:blip r:embed="rId2">
            <a:extLst/>
          </a:blip>
          <a:stretch>
            <a:fillRect/>
          </a:stretch>
        </p:blipFill>
        <p:spPr>
          <a:xfrm rot="5400000">
            <a:off x="2606577" y="1721587"/>
            <a:ext cx="2533113" cy="3217217"/>
          </a:xfrm>
          <a:prstGeom prst="rect">
            <a:avLst/>
          </a:prstGeom>
          <a:ln w="12700">
            <a:miter lim="400000"/>
          </a:ln>
        </p:spPr>
      </p:pic>
      <p:sp>
        <p:nvSpPr>
          <p:cNvPr id="166" name="TextBox 6"/>
          <p:cNvSpPr txBox="1"/>
          <p:nvPr/>
        </p:nvSpPr>
        <p:spPr>
          <a:xfrm>
            <a:off x="8307191" y="1527624"/>
            <a:ext cx="3008443" cy="1132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sz="3200"/>
            </a:pPr>
            <a:r>
              <a:t>Guess what he</a:t>
            </a:r>
          </a:p>
          <a:p>
            <a:pPr>
              <a:spcBef>
                <a:spcPts val="600"/>
              </a:spcBef>
              <a:defRPr sz="3200"/>
            </a:pPr>
            <a:r>
              <a:t>is standing on…</a:t>
            </a:r>
          </a:p>
        </p:txBody>
      </p:sp>
      <p:sp>
        <p:nvSpPr>
          <p:cNvPr id="167" name="TextBox 7"/>
          <p:cNvSpPr txBox="1"/>
          <p:nvPr/>
        </p:nvSpPr>
        <p:spPr>
          <a:xfrm>
            <a:off x="8453186" y="3228057"/>
            <a:ext cx="2357374" cy="2047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342900" indent="-342900">
              <a:spcBef>
                <a:spcPts val="600"/>
              </a:spcBef>
              <a:buSzPct val="100000"/>
              <a:buAutoNum type="alphaUcPeriod" startAt="1"/>
              <a:defRPr sz="2800"/>
            </a:pPr>
            <a:r>
              <a:t> Rocks</a:t>
            </a:r>
          </a:p>
          <a:p>
            <a:pPr marL="342900" indent="-342900">
              <a:spcBef>
                <a:spcPts val="600"/>
              </a:spcBef>
              <a:buSzPct val="100000"/>
              <a:buAutoNum type="alphaUcPeriod" startAt="1"/>
              <a:defRPr sz="2800"/>
            </a:pPr>
            <a:r>
              <a:t> Fungi</a:t>
            </a:r>
          </a:p>
          <a:p>
            <a:pPr marL="342900" indent="-342900">
              <a:spcBef>
                <a:spcPts val="600"/>
              </a:spcBef>
              <a:buSzPct val="100000"/>
              <a:buAutoNum type="alphaUcPeriod" startAt="1"/>
              <a:defRPr sz="2800"/>
            </a:pPr>
            <a:r>
              <a:t> Tree stump</a:t>
            </a:r>
          </a:p>
          <a:p>
            <a:pPr marL="342900" indent="-342900">
              <a:spcBef>
                <a:spcPts val="600"/>
              </a:spcBef>
              <a:buSzPct val="100000"/>
              <a:buAutoNum type="alphaUcPeriod" startAt="1"/>
              <a:defRPr sz="2800"/>
            </a:pPr>
            <a:r>
              <a:t> Bone spurs</a:t>
            </a:r>
          </a:p>
        </p:txBody>
      </p:sp>
      <p:sp>
        <p:nvSpPr>
          <p:cNvPr id="168" name="TextBox 12"/>
          <p:cNvSpPr txBox="1"/>
          <p:nvPr/>
        </p:nvSpPr>
        <p:spPr>
          <a:xfrm>
            <a:off x="2310244" y="4614243"/>
            <a:ext cx="3341451" cy="105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vl1pPr>
          </a:lstStyle>
          <a:p>
            <a:pPr/>
            <a:r>
              <a:t>Remember Moses?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Freeform 6"/>
          <p:cNvSpPr/>
          <p:nvPr/>
        </p:nvSpPr>
        <p:spPr>
          <a:xfrm>
            <a:off x="0" y="0"/>
            <a:ext cx="885826"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303" y="0"/>
                </a:lnTo>
                <a:lnTo>
                  <a:pt x="17342" y="215"/>
                </a:lnTo>
                <a:lnTo>
                  <a:pt x="17535" y="405"/>
                </a:lnTo>
                <a:lnTo>
                  <a:pt x="17806" y="570"/>
                </a:lnTo>
                <a:lnTo>
                  <a:pt x="18155" y="715"/>
                </a:lnTo>
                <a:lnTo>
                  <a:pt x="18542" y="845"/>
                </a:lnTo>
                <a:lnTo>
                  <a:pt x="19006" y="960"/>
                </a:lnTo>
                <a:lnTo>
                  <a:pt x="19935" y="1200"/>
                </a:lnTo>
                <a:lnTo>
                  <a:pt x="20323" y="1315"/>
                </a:lnTo>
                <a:lnTo>
                  <a:pt x="20710" y="1445"/>
                </a:lnTo>
                <a:lnTo>
                  <a:pt x="21097" y="1590"/>
                </a:lnTo>
                <a:lnTo>
                  <a:pt x="21368" y="1755"/>
                </a:lnTo>
                <a:lnTo>
                  <a:pt x="21523" y="1945"/>
                </a:lnTo>
                <a:lnTo>
                  <a:pt x="21600" y="2160"/>
                </a:lnTo>
                <a:lnTo>
                  <a:pt x="21523" y="2375"/>
                </a:lnTo>
                <a:lnTo>
                  <a:pt x="21368" y="2565"/>
                </a:lnTo>
                <a:lnTo>
                  <a:pt x="21097" y="2730"/>
                </a:lnTo>
                <a:lnTo>
                  <a:pt x="20710" y="2875"/>
                </a:lnTo>
                <a:lnTo>
                  <a:pt x="20323" y="3005"/>
                </a:lnTo>
                <a:lnTo>
                  <a:pt x="19935" y="3120"/>
                </a:lnTo>
                <a:lnTo>
                  <a:pt x="19006" y="3360"/>
                </a:lnTo>
                <a:lnTo>
                  <a:pt x="18542" y="3475"/>
                </a:lnTo>
                <a:lnTo>
                  <a:pt x="18155" y="3605"/>
                </a:lnTo>
                <a:lnTo>
                  <a:pt x="17806" y="3750"/>
                </a:lnTo>
                <a:lnTo>
                  <a:pt x="17535" y="3915"/>
                </a:lnTo>
                <a:lnTo>
                  <a:pt x="17342" y="4105"/>
                </a:lnTo>
                <a:lnTo>
                  <a:pt x="17303" y="4320"/>
                </a:lnTo>
                <a:lnTo>
                  <a:pt x="17342" y="4535"/>
                </a:lnTo>
                <a:lnTo>
                  <a:pt x="17535" y="4725"/>
                </a:lnTo>
                <a:lnTo>
                  <a:pt x="17806" y="4890"/>
                </a:lnTo>
                <a:lnTo>
                  <a:pt x="18155" y="5035"/>
                </a:lnTo>
                <a:lnTo>
                  <a:pt x="18542" y="5165"/>
                </a:lnTo>
                <a:lnTo>
                  <a:pt x="19006" y="5280"/>
                </a:lnTo>
                <a:lnTo>
                  <a:pt x="19935" y="5520"/>
                </a:lnTo>
                <a:lnTo>
                  <a:pt x="20323" y="5635"/>
                </a:lnTo>
                <a:lnTo>
                  <a:pt x="20710" y="5765"/>
                </a:lnTo>
                <a:lnTo>
                  <a:pt x="21097" y="5910"/>
                </a:lnTo>
                <a:lnTo>
                  <a:pt x="21368" y="6075"/>
                </a:lnTo>
                <a:lnTo>
                  <a:pt x="21523" y="6265"/>
                </a:lnTo>
                <a:lnTo>
                  <a:pt x="21600" y="6480"/>
                </a:lnTo>
                <a:lnTo>
                  <a:pt x="21523" y="6695"/>
                </a:lnTo>
                <a:lnTo>
                  <a:pt x="21368" y="6885"/>
                </a:lnTo>
                <a:lnTo>
                  <a:pt x="21097" y="7050"/>
                </a:lnTo>
                <a:lnTo>
                  <a:pt x="20710" y="7195"/>
                </a:lnTo>
                <a:lnTo>
                  <a:pt x="20323" y="7325"/>
                </a:lnTo>
                <a:lnTo>
                  <a:pt x="19935" y="7440"/>
                </a:lnTo>
                <a:lnTo>
                  <a:pt x="19006" y="7680"/>
                </a:lnTo>
                <a:lnTo>
                  <a:pt x="18542" y="7795"/>
                </a:lnTo>
                <a:lnTo>
                  <a:pt x="18155" y="7925"/>
                </a:lnTo>
                <a:lnTo>
                  <a:pt x="17806" y="8070"/>
                </a:lnTo>
                <a:lnTo>
                  <a:pt x="17535" y="8235"/>
                </a:lnTo>
                <a:lnTo>
                  <a:pt x="17342" y="8425"/>
                </a:lnTo>
                <a:lnTo>
                  <a:pt x="17303" y="8640"/>
                </a:lnTo>
                <a:lnTo>
                  <a:pt x="17342" y="8855"/>
                </a:lnTo>
                <a:lnTo>
                  <a:pt x="17535" y="9045"/>
                </a:lnTo>
                <a:lnTo>
                  <a:pt x="17806" y="9210"/>
                </a:lnTo>
                <a:lnTo>
                  <a:pt x="18155" y="9355"/>
                </a:lnTo>
                <a:lnTo>
                  <a:pt x="18542" y="9485"/>
                </a:lnTo>
                <a:lnTo>
                  <a:pt x="19006" y="9600"/>
                </a:lnTo>
                <a:lnTo>
                  <a:pt x="19935" y="9840"/>
                </a:lnTo>
                <a:lnTo>
                  <a:pt x="20323" y="9955"/>
                </a:lnTo>
                <a:lnTo>
                  <a:pt x="20710" y="10085"/>
                </a:lnTo>
                <a:lnTo>
                  <a:pt x="21097" y="10230"/>
                </a:lnTo>
                <a:lnTo>
                  <a:pt x="21368" y="10395"/>
                </a:lnTo>
                <a:lnTo>
                  <a:pt x="21523" y="10585"/>
                </a:lnTo>
                <a:lnTo>
                  <a:pt x="21600" y="10795"/>
                </a:lnTo>
                <a:lnTo>
                  <a:pt x="21523" y="11015"/>
                </a:lnTo>
                <a:lnTo>
                  <a:pt x="21368" y="11205"/>
                </a:lnTo>
                <a:lnTo>
                  <a:pt x="21097" y="11370"/>
                </a:lnTo>
                <a:lnTo>
                  <a:pt x="20710" y="11515"/>
                </a:lnTo>
                <a:lnTo>
                  <a:pt x="20323" y="11645"/>
                </a:lnTo>
                <a:lnTo>
                  <a:pt x="19935" y="11760"/>
                </a:lnTo>
                <a:lnTo>
                  <a:pt x="19006" y="12000"/>
                </a:lnTo>
                <a:lnTo>
                  <a:pt x="18542" y="12115"/>
                </a:lnTo>
                <a:lnTo>
                  <a:pt x="18155" y="12245"/>
                </a:lnTo>
                <a:lnTo>
                  <a:pt x="17806" y="12390"/>
                </a:lnTo>
                <a:lnTo>
                  <a:pt x="17535" y="12555"/>
                </a:lnTo>
                <a:lnTo>
                  <a:pt x="17342" y="12745"/>
                </a:lnTo>
                <a:lnTo>
                  <a:pt x="17303" y="12960"/>
                </a:lnTo>
                <a:lnTo>
                  <a:pt x="17342" y="13175"/>
                </a:lnTo>
                <a:lnTo>
                  <a:pt x="17535" y="13365"/>
                </a:lnTo>
                <a:lnTo>
                  <a:pt x="17806" y="13530"/>
                </a:lnTo>
                <a:lnTo>
                  <a:pt x="18155" y="13675"/>
                </a:lnTo>
                <a:lnTo>
                  <a:pt x="18542" y="13805"/>
                </a:lnTo>
                <a:lnTo>
                  <a:pt x="19006" y="13920"/>
                </a:lnTo>
                <a:lnTo>
                  <a:pt x="19935" y="14160"/>
                </a:lnTo>
                <a:lnTo>
                  <a:pt x="20323" y="14275"/>
                </a:lnTo>
                <a:lnTo>
                  <a:pt x="20710" y="14405"/>
                </a:lnTo>
                <a:lnTo>
                  <a:pt x="21097" y="14550"/>
                </a:lnTo>
                <a:lnTo>
                  <a:pt x="21368" y="14715"/>
                </a:lnTo>
                <a:lnTo>
                  <a:pt x="21523" y="14905"/>
                </a:lnTo>
                <a:lnTo>
                  <a:pt x="21600" y="15120"/>
                </a:lnTo>
                <a:lnTo>
                  <a:pt x="21523" y="15335"/>
                </a:lnTo>
                <a:lnTo>
                  <a:pt x="21368" y="15525"/>
                </a:lnTo>
                <a:lnTo>
                  <a:pt x="21097" y="15690"/>
                </a:lnTo>
                <a:lnTo>
                  <a:pt x="20710" y="15835"/>
                </a:lnTo>
                <a:lnTo>
                  <a:pt x="20323" y="15965"/>
                </a:lnTo>
                <a:lnTo>
                  <a:pt x="19935" y="16080"/>
                </a:lnTo>
                <a:lnTo>
                  <a:pt x="19006" y="16320"/>
                </a:lnTo>
                <a:lnTo>
                  <a:pt x="18542" y="16435"/>
                </a:lnTo>
                <a:lnTo>
                  <a:pt x="18155" y="16565"/>
                </a:lnTo>
                <a:lnTo>
                  <a:pt x="17806" y="16710"/>
                </a:lnTo>
                <a:lnTo>
                  <a:pt x="17535" y="16875"/>
                </a:lnTo>
                <a:lnTo>
                  <a:pt x="17342" y="17065"/>
                </a:lnTo>
                <a:lnTo>
                  <a:pt x="17303" y="17280"/>
                </a:lnTo>
                <a:lnTo>
                  <a:pt x="17342" y="17495"/>
                </a:lnTo>
                <a:lnTo>
                  <a:pt x="17535" y="17685"/>
                </a:lnTo>
                <a:lnTo>
                  <a:pt x="17806" y="17850"/>
                </a:lnTo>
                <a:lnTo>
                  <a:pt x="18155" y="17995"/>
                </a:lnTo>
                <a:lnTo>
                  <a:pt x="18542" y="18125"/>
                </a:lnTo>
                <a:lnTo>
                  <a:pt x="19006" y="18240"/>
                </a:lnTo>
                <a:lnTo>
                  <a:pt x="19935" y="18480"/>
                </a:lnTo>
                <a:lnTo>
                  <a:pt x="20323" y="18595"/>
                </a:lnTo>
                <a:lnTo>
                  <a:pt x="20710" y="18725"/>
                </a:lnTo>
                <a:lnTo>
                  <a:pt x="21097" y="18870"/>
                </a:lnTo>
                <a:lnTo>
                  <a:pt x="21368" y="19035"/>
                </a:lnTo>
                <a:lnTo>
                  <a:pt x="21523" y="19225"/>
                </a:lnTo>
                <a:lnTo>
                  <a:pt x="21600" y="19440"/>
                </a:lnTo>
                <a:lnTo>
                  <a:pt x="21523" y="19655"/>
                </a:lnTo>
                <a:lnTo>
                  <a:pt x="21368" y="19845"/>
                </a:lnTo>
                <a:lnTo>
                  <a:pt x="21097" y="20010"/>
                </a:lnTo>
                <a:lnTo>
                  <a:pt x="20710" y="20155"/>
                </a:lnTo>
                <a:lnTo>
                  <a:pt x="20323" y="20285"/>
                </a:lnTo>
                <a:lnTo>
                  <a:pt x="19935" y="20400"/>
                </a:lnTo>
                <a:lnTo>
                  <a:pt x="19006" y="20640"/>
                </a:lnTo>
                <a:lnTo>
                  <a:pt x="18542" y="20755"/>
                </a:lnTo>
                <a:lnTo>
                  <a:pt x="18155" y="20885"/>
                </a:lnTo>
                <a:lnTo>
                  <a:pt x="17806" y="21030"/>
                </a:lnTo>
                <a:lnTo>
                  <a:pt x="17535" y="21195"/>
                </a:lnTo>
                <a:lnTo>
                  <a:pt x="17342" y="21385"/>
                </a:lnTo>
                <a:lnTo>
                  <a:pt x="17303" y="21600"/>
                </a:lnTo>
                <a:lnTo>
                  <a:pt x="0" y="21600"/>
                </a:lnTo>
                <a:lnTo>
                  <a:pt x="0" y="0"/>
                </a:lnTo>
                <a:close/>
              </a:path>
            </a:pathLst>
          </a:custGeom>
          <a:solidFill>
            <a:srgbClr val="E2DFCC"/>
          </a:solidFill>
          <a:ln w="12700">
            <a:miter lim="400000"/>
          </a:ln>
        </p:spPr>
        <p:txBody>
          <a:bodyPr lIns="45719" rIns="45719"/>
          <a:lstStyle/>
          <a:p>
            <a:pPr>
              <a:defRPr>
                <a:solidFill>
                  <a:srgbClr val="FFFFFF"/>
                </a:solidFill>
              </a:defRPr>
            </a:pPr>
          </a:p>
        </p:txBody>
      </p:sp>
      <p:sp>
        <p:nvSpPr>
          <p:cNvPr id="171" name="Rectangle 22"/>
          <p:cNvSpPr/>
          <p:nvPr/>
        </p:nvSpPr>
        <p:spPr>
          <a:xfrm>
            <a:off x="11908535" y="0"/>
            <a:ext cx="283465" cy="6858000"/>
          </a:xfrm>
          <a:prstGeom prst="rect">
            <a:avLst/>
          </a:prstGeom>
          <a:solidFill>
            <a:schemeClr val="accent1"/>
          </a:solidFill>
          <a:ln w="12700">
            <a:miter lim="400000"/>
          </a:ln>
        </p:spPr>
        <p:txBody>
          <a:bodyPr lIns="45719" rIns="45719"/>
          <a:lstStyle/>
          <a:p>
            <a:pPr>
              <a:defRPr>
                <a:solidFill>
                  <a:srgbClr val="FFFFFF"/>
                </a:solidFill>
              </a:defRPr>
            </a:pPr>
          </a:p>
        </p:txBody>
      </p:sp>
      <p:sp>
        <p:nvSpPr>
          <p:cNvPr id="172" name="Rectangle 24"/>
          <p:cNvSpPr/>
          <p:nvPr/>
        </p:nvSpPr>
        <p:spPr>
          <a:xfrm>
            <a:off x="0" y="0"/>
            <a:ext cx="12192000" cy="6858000"/>
          </a:xfrm>
          <a:prstGeom prst="rect">
            <a:avLst/>
          </a:prstGeom>
          <a:solidFill>
            <a:srgbClr val="E2DFCC"/>
          </a:solidFill>
          <a:ln w="12700">
            <a:miter lim="400000"/>
          </a:ln>
        </p:spPr>
        <p:txBody>
          <a:bodyPr lIns="45719" rIns="45719" anchor="ctr"/>
          <a:lstStyle/>
          <a:p>
            <a:pPr algn="ctr" defTabSz="914400">
              <a:defRPr>
                <a:solidFill>
                  <a:srgbClr val="FFFFFF"/>
                </a:solidFill>
              </a:defRPr>
            </a:pPr>
          </a:p>
        </p:txBody>
      </p:sp>
      <p:sp>
        <p:nvSpPr>
          <p:cNvPr id="173" name="Rectangle 26"/>
          <p:cNvSpPr/>
          <p:nvPr/>
        </p:nvSpPr>
        <p:spPr>
          <a:xfrm>
            <a:off x="0" y="0"/>
            <a:ext cx="283464" cy="6858000"/>
          </a:xfrm>
          <a:prstGeom prst="rect">
            <a:avLst/>
          </a:prstGeom>
          <a:solidFill>
            <a:schemeClr val="accent1"/>
          </a:solidFill>
          <a:ln w="12700">
            <a:miter lim="400000"/>
          </a:ln>
        </p:spPr>
        <p:txBody>
          <a:bodyPr lIns="45719" rIns="45719"/>
          <a:lstStyle/>
          <a:p>
            <a:pPr>
              <a:defRPr>
                <a:solidFill>
                  <a:srgbClr val="FFFFFF"/>
                </a:solidFill>
              </a:defRPr>
            </a:pPr>
          </a:p>
        </p:txBody>
      </p:sp>
      <p:sp>
        <p:nvSpPr>
          <p:cNvPr id="174" name="Freeform 11"/>
          <p:cNvSpPr/>
          <p:nvPr/>
        </p:nvSpPr>
        <p:spPr>
          <a:xfrm>
            <a:off x="7548663" y="0"/>
            <a:ext cx="4643337"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21" y="21390"/>
                </a:lnTo>
                <a:lnTo>
                  <a:pt x="57" y="21215"/>
                </a:lnTo>
                <a:lnTo>
                  <a:pt x="100" y="21050"/>
                </a:lnTo>
                <a:lnTo>
                  <a:pt x="243" y="20780"/>
                </a:lnTo>
                <a:lnTo>
                  <a:pt x="328" y="20665"/>
                </a:lnTo>
                <a:lnTo>
                  <a:pt x="493" y="20435"/>
                </a:lnTo>
                <a:lnTo>
                  <a:pt x="571" y="20310"/>
                </a:lnTo>
                <a:lnTo>
                  <a:pt x="643" y="20180"/>
                </a:lnTo>
                <a:lnTo>
                  <a:pt x="707" y="20035"/>
                </a:lnTo>
                <a:lnTo>
                  <a:pt x="757" y="19880"/>
                </a:lnTo>
                <a:lnTo>
                  <a:pt x="793" y="19690"/>
                </a:lnTo>
                <a:lnTo>
                  <a:pt x="807" y="19475"/>
                </a:lnTo>
                <a:lnTo>
                  <a:pt x="793" y="19255"/>
                </a:lnTo>
                <a:lnTo>
                  <a:pt x="757" y="19075"/>
                </a:lnTo>
                <a:lnTo>
                  <a:pt x="707" y="18910"/>
                </a:lnTo>
                <a:lnTo>
                  <a:pt x="643" y="18760"/>
                </a:lnTo>
                <a:lnTo>
                  <a:pt x="571" y="18630"/>
                </a:lnTo>
                <a:lnTo>
                  <a:pt x="486" y="18510"/>
                </a:lnTo>
                <a:lnTo>
                  <a:pt x="400" y="18395"/>
                </a:lnTo>
                <a:lnTo>
                  <a:pt x="314" y="18275"/>
                </a:lnTo>
                <a:lnTo>
                  <a:pt x="236" y="18150"/>
                </a:lnTo>
                <a:lnTo>
                  <a:pt x="157" y="18020"/>
                </a:lnTo>
                <a:lnTo>
                  <a:pt x="93" y="17875"/>
                </a:lnTo>
                <a:lnTo>
                  <a:pt x="50" y="17710"/>
                </a:lnTo>
                <a:lnTo>
                  <a:pt x="7" y="17520"/>
                </a:lnTo>
                <a:lnTo>
                  <a:pt x="0" y="17305"/>
                </a:lnTo>
                <a:lnTo>
                  <a:pt x="7" y="17090"/>
                </a:lnTo>
                <a:lnTo>
                  <a:pt x="50" y="16900"/>
                </a:lnTo>
                <a:lnTo>
                  <a:pt x="93" y="16735"/>
                </a:lnTo>
                <a:lnTo>
                  <a:pt x="157" y="16595"/>
                </a:lnTo>
                <a:lnTo>
                  <a:pt x="236" y="16460"/>
                </a:lnTo>
                <a:lnTo>
                  <a:pt x="314" y="16335"/>
                </a:lnTo>
                <a:lnTo>
                  <a:pt x="400" y="16220"/>
                </a:lnTo>
                <a:lnTo>
                  <a:pt x="486" y="16110"/>
                </a:lnTo>
                <a:lnTo>
                  <a:pt x="571" y="15985"/>
                </a:lnTo>
                <a:lnTo>
                  <a:pt x="643" y="15855"/>
                </a:lnTo>
                <a:lnTo>
                  <a:pt x="707" y="15710"/>
                </a:lnTo>
                <a:lnTo>
                  <a:pt x="757" y="15545"/>
                </a:lnTo>
                <a:lnTo>
                  <a:pt x="793" y="15355"/>
                </a:lnTo>
                <a:lnTo>
                  <a:pt x="807" y="15140"/>
                </a:lnTo>
                <a:lnTo>
                  <a:pt x="793" y="14925"/>
                </a:lnTo>
                <a:lnTo>
                  <a:pt x="757" y="14735"/>
                </a:lnTo>
                <a:lnTo>
                  <a:pt x="707" y="14570"/>
                </a:lnTo>
                <a:lnTo>
                  <a:pt x="643" y="14425"/>
                </a:lnTo>
                <a:lnTo>
                  <a:pt x="571" y="14290"/>
                </a:lnTo>
                <a:lnTo>
                  <a:pt x="486" y="14170"/>
                </a:lnTo>
                <a:lnTo>
                  <a:pt x="314" y="13935"/>
                </a:lnTo>
                <a:lnTo>
                  <a:pt x="236" y="13815"/>
                </a:lnTo>
                <a:lnTo>
                  <a:pt x="157" y="13680"/>
                </a:lnTo>
                <a:lnTo>
                  <a:pt x="93" y="13535"/>
                </a:lnTo>
                <a:lnTo>
                  <a:pt x="50" y="13370"/>
                </a:lnTo>
                <a:lnTo>
                  <a:pt x="7" y="13185"/>
                </a:lnTo>
                <a:lnTo>
                  <a:pt x="0" y="12965"/>
                </a:lnTo>
                <a:lnTo>
                  <a:pt x="7" y="12750"/>
                </a:lnTo>
                <a:lnTo>
                  <a:pt x="50" y="12560"/>
                </a:lnTo>
                <a:lnTo>
                  <a:pt x="93" y="12395"/>
                </a:lnTo>
                <a:lnTo>
                  <a:pt x="157" y="12255"/>
                </a:lnTo>
                <a:lnTo>
                  <a:pt x="236" y="12120"/>
                </a:lnTo>
                <a:lnTo>
                  <a:pt x="314" y="12005"/>
                </a:lnTo>
                <a:lnTo>
                  <a:pt x="486" y="11770"/>
                </a:lnTo>
                <a:lnTo>
                  <a:pt x="571" y="11645"/>
                </a:lnTo>
                <a:lnTo>
                  <a:pt x="643" y="11515"/>
                </a:lnTo>
                <a:lnTo>
                  <a:pt x="707" y="11370"/>
                </a:lnTo>
                <a:lnTo>
                  <a:pt x="757" y="11205"/>
                </a:lnTo>
                <a:lnTo>
                  <a:pt x="793" y="11015"/>
                </a:lnTo>
                <a:lnTo>
                  <a:pt x="807" y="10795"/>
                </a:lnTo>
                <a:lnTo>
                  <a:pt x="793" y="10585"/>
                </a:lnTo>
                <a:lnTo>
                  <a:pt x="757" y="10395"/>
                </a:lnTo>
                <a:lnTo>
                  <a:pt x="707" y="10230"/>
                </a:lnTo>
                <a:lnTo>
                  <a:pt x="643" y="10085"/>
                </a:lnTo>
                <a:lnTo>
                  <a:pt x="571" y="9955"/>
                </a:lnTo>
                <a:lnTo>
                  <a:pt x="486" y="9830"/>
                </a:lnTo>
                <a:lnTo>
                  <a:pt x="400" y="9715"/>
                </a:lnTo>
                <a:lnTo>
                  <a:pt x="314" y="9595"/>
                </a:lnTo>
                <a:lnTo>
                  <a:pt x="236" y="9480"/>
                </a:lnTo>
                <a:lnTo>
                  <a:pt x="157" y="9345"/>
                </a:lnTo>
                <a:lnTo>
                  <a:pt x="93" y="9205"/>
                </a:lnTo>
                <a:lnTo>
                  <a:pt x="50" y="9035"/>
                </a:lnTo>
                <a:lnTo>
                  <a:pt x="7" y="8850"/>
                </a:lnTo>
                <a:lnTo>
                  <a:pt x="0" y="8635"/>
                </a:lnTo>
                <a:lnTo>
                  <a:pt x="7" y="8415"/>
                </a:lnTo>
                <a:lnTo>
                  <a:pt x="50" y="8230"/>
                </a:lnTo>
                <a:lnTo>
                  <a:pt x="93" y="8065"/>
                </a:lnTo>
                <a:lnTo>
                  <a:pt x="157" y="7915"/>
                </a:lnTo>
                <a:lnTo>
                  <a:pt x="236" y="7785"/>
                </a:lnTo>
                <a:lnTo>
                  <a:pt x="314" y="7665"/>
                </a:lnTo>
                <a:lnTo>
                  <a:pt x="400" y="7545"/>
                </a:lnTo>
                <a:lnTo>
                  <a:pt x="486" y="7430"/>
                </a:lnTo>
                <a:lnTo>
                  <a:pt x="571" y="7305"/>
                </a:lnTo>
                <a:lnTo>
                  <a:pt x="643" y="7175"/>
                </a:lnTo>
                <a:lnTo>
                  <a:pt x="707" y="7030"/>
                </a:lnTo>
                <a:lnTo>
                  <a:pt x="757" y="6865"/>
                </a:lnTo>
                <a:lnTo>
                  <a:pt x="793" y="6675"/>
                </a:lnTo>
                <a:lnTo>
                  <a:pt x="807" y="6460"/>
                </a:lnTo>
                <a:lnTo>
                  <a:pt x="793" y="6245"/>
                </a:lnTo>
                <a:lnTo>
                  <a:pt x="757" y="6055"/>
                </a:lnTo>
                <a:lnTo>
                  <a:pt x="707" y="5890"/>
                </a:lnTo>
                <a:lnTo>
                  <a:pt x="643" y="5745"/>
                </a:lnTo>
                <a:lnTo>
                  <a:pt x="571" y="5615"/>
                </a:lnTo>
                <a:lnTo>
                  <a:pt x="486" y="5490"/>
                </a:lnTo>
                <a:lnTo>
                  <a:pt x="400" y="5380"/>
                </a:lnTo>
                <a:lnTo>
                  <a:pt x="314" y="5265"/>
                </a:lnTo>
                <a:lnTo>
                  <a:pt x="236" y="5140"/>
                </a:lnTo>
                <a:lnTo>
                  <a:pt x="157" y="5005"/>
                </a:lnTo>
                <a:lnTo>
                  <a:pt x="93" y="4865"/>
                </a:lnTo>
                <a:lnTo>
                  <a:pt x="50" y="4700"/>
                </a:lnTo>
                <a:lnTo>
                  <a:pt x="7" y="4510"/>
                </a:lnTo>
                <a:lnTo>
                  <a:pt x="0" y="4295"/>
                </a:lnTo>
                <a:lnTo>
                  <a:pt x="7" y="4080"/>
                </a:lnTo>
                <a:lnTo>
                  <a:pt x="50" y="3890"/>
                </a:lnTo>
                <a:lnTo>
                  <a:pt x="93" y="3725"/>
                </a:lnTo>
                <a:lnTo>
                  <a:pt x="157" y="3580"/>
                </a:lnTo>
                <a:lnTo>
                  <a:pt x="236" y="3450"/>
                </a:lnTo>
                <a:lnTo>
                  <a:pt x="314" y="3325"/>
                </a:lnTo>
                <a:lnTo>
                  <a:pt x="400" y="3205"/>
                </a:lnTo>
                <a:lnTo>
                  <a:pt x="486" y="3090"/>
                </a:lnTo>
                <a:lnTo>
                  <a:pt x="571" y="2970"/>
                </a:lnTo>
                <a:lnTo>
                  <a:pt x="643" y="2840"/>
                </a:lnTo>
                <a:lnTo>
                  <a:pt x="707" y="2690"/>
                </a:lnTo>
                <a:lnTo>
                  <a:pt x="757" y="2525"/>
                </a:lnTo>
                <a:lnTo>
                  <a:pt x="793" y="2345"/>
                </a:lnTo>
                <a:lnTo>
                  <a:pt x="807" y="2120"/>
                </a:lnTo>
                <a:lnTo>
                  <a:pt x="793" y="1910"/>
                </a:lnTo>
                <a:lnTo>
                  <a:pt x="757" y="1720"/>
                </a:lnTo>
                <a:lnTo>
                  <a:pt x="707" y="1565"/>
                </a:lnTo>
                <a:lnTo>
                  <a:pt x="643" y="1420"/>
                </a:lnTo>
                <a:lnTo>
                  <a:pt x="571" y="1290"/>
                </a:lnTo>
                <a:lnTo>
                  <a:pt x="493" y="1165"/>
                </a:lnTo>
                <a:lnTo>
                  <a:pt x="328" y="935"/>
                </a:lnTo>
                <a:lnTo>
                  <a:pt x="243" y="820"/>
                </a:lnTo>
                <a:lnTo>
                  <a:pt x="100" y="550"/>
                </a:lnTo>
                <a:lnTo>
                  <a:pt x="57" y="385"/>
                </a:lnTo>
                <a:lnTo>
                  <a:pt x="21" y="210"/>
                </a:lnTo>
                <a:lnTo>
                  <a:pt x="0" y="0"/>
                </a:lnTo>
                <a:close/>
              </a:path>
            </a:pathLst>
          </a:custGeom>
          <a:solidFill>
            <a:srgbClr val="455F51"/>
          </a:solidFill>
          <a:ln w="12700">
            <a:miter lim="400000"/>
          </a:ln>
        </p:spPr>
        <p:txBody>
          <a:bodyPr lIns="45719" rIns="45719"/>
          <a:lstStyle/>
          <a:p>
            <a:pPr>
              <a:defRPr>
                <a:solidFill>
                  <a:srgbClr val="FFFFFF"/>
                </a:solidFill>
              </a:defRPr>
            </a:pPr>
          </a:p>
        </p:txBody>
      </p:sp>
      <p:sp>
        <p:nvSpPr>
          <p:cNvPr id="175" name="TextBox 15"/>
          <p:cNvSpPr txBox="1"/>
          <p:nvPr/>
        </p:nvSpPr>
        <p:spPr>
          <a:xfrm>
            <a:off x="8385048" y="457198"/>
            <a:ext cx="2999233" cy="151227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defTabSz="914400">
              <a:lnSpc>
                <a:spcPct val="90000"/>
              </a:lnSpc>
              <a:spcBef>
                <a:spcPts val="600"/>
              </a:spcBef>
              <a:defRPr cap="all" spc="200" sz="2400">
                <a:solidFill>
                  <a:schemeClr val="accent1"/>
                </a:solidFill>
                <a:latin typeface="Arial Nova"/>
                <a:ea typeface="Arial Nova"/>
                <a:cs typeface="Arial Nova"/>
                <a:sym typeface="Arial Nova"/>
              </a:defRPr>
            </a:lvl1pPr>
          </a:lstStyle>
          <a:p>
            <a:pPr/>
            <a:r>
              <a:t>Moses is standing on fungi</a:t>
            </a:r>
          </a:p>
        </p:txBody>
      </p:sp>
      <p:pic>
        <p:nvPicPr>
          <p:cNvPr id="176" name="Picture 5" descr="Picture 5"/>
          <p:cNvPicPr>
            <a:picLocks noChangeAspect="1"/>
          </p:cNvPicPr>
          <p:nvPr/>
        </p:nvPicPr>
        <p:blipFill>
          <a:blip r:embed="rId2">
            <a:extLst/>
          </a:blip>
          <a:stretch>
            <a:fillRect/>
          </a:stretch>
        </p:blipFill>
        <p:spPr>
          <a:xfrm rot="5400000">
            <a:off x="1012784" y="986218"/>
            <a:ext cx="2607902" cy="1955926"/>
          </a:xfrm>
          <a:prstGeom prst="rect">
            <a:avLst/>
          </a:prstGeom>
          <a:ln w="12700">
            <a:miter lim="400000"/>
          </a:ln>
        </p:spPr>
      </p:pic>
      <p:pic>
        <p:nvPicPr>
          <p:cNvPr id="177" name="Picture 11" descr="Picture 11"/>
          <p:cNvPicPr>
            <a:picLocks noChangeAspect="1"/>
          </p:cNvPicPr>
          <p:nvPr/>
        </p:nvPicPr>
        <p:blipFill>
          <a:blip r:embed="rId3">
            <a:extLst/>
          </a:blip>
          <a:stretch>
            <a:fillRect/>
          </a:stretch>
        </p:blipFill>
        <p:spPr>
          <a:xfrm rot="5400000">
            <a:off x="4197463" y="986218"/>
            <a:ext cx="2607902" cy="1955925"/>
          </a:xfrm>
          <a:prstGeom prst="rect">
            <a:avLst/>
          </a:prstGeom>
          <a:ln w="12700">
            <a:miter lim="400000"/>
          </a:ln>
        </p:spPr>
      </p:pic>
      <p:pic>
        <p:nvPicPr>
          <p:cNvPr id="178" name="Picture 9" descr="Picture 9"/>
          <p:cNvPicPr>
            <a:picLocks noChangeAspect="1"/>
          </p:cNvPicPr>
          <p:nvPr/>
        </p:nvPicPr>
        <p:blipFill>
          <a:blip r:embed="rId4">
            <a:extLst/>
          </a:blip>
          <a:stretch>
            <a:fillRect/>
          </a:stretch>
        </p:blipFill>
        <p:spPr>
          <a:xfrm rot="5400000">
            <a:off x="1013714" y="3895873"/>
            <a:ext cx="2606041" cy="1994026"/>
          </a:xfrm>
          <a:prstGeom prst="rect">
            <a:avLst/>
          </a:prstGeom>
          <a:ln w="12700">
            <a:miter lim="400000"/>
          </a:ln>
        </p:spPr>
      </p:pic>
      <p:pic>
        <p:nvPicPr>
          <p:cNvPr id="179" name="Picture 13" descr="Picture 13"/>
          <p:cNvPicPr>
            <a:picLocks noChangeAspect="1"/>
          </p:cNvPicPr>
          <p:nvPr/>
        </p:nvPicPr>
        <p:blipFill>
          <a:blip r:embed="rId5">
            <a:extLst/>
          </a:blip>
          <a:stretch>
            <a:fillRect/>
          </a:stretch>
        </p:blipFill>
        <p:spPr>
          <a:xfrm rot="5400000">
            <a:off x="4198394" y="3911529"/>
            <a:ext cx="2606041" cy="1954531"/>
          </a:xfrm>
          <a:prstGeom prst="rect">
            <a:avLst/>
          </a:prstGeom>
          <a:ln w="12700">
            <a:miter lim="400000"/>
          </a:ln>
        </p:spPr>
      </p:pic>
      <p:sp>
        <p:nvSpPr>
          <p:cNvPr id="180" name="TextBox 14"/>
          <p:cNvSpPr txBox="1"/>
          <p:nvPr/>
        </p:nvSpPr>
        <p:spPr>
          <a:xfrm>
            <a:off x="8136355" y="2288157"/>
            <a:ext cx="2999233" cy="411264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457200" defTabSz="914400">
              <a:lnSpc>
                <a:spcPct val="110000"/>
              </a:lnSpc>
              <a:spcBef>
                <a:spcPts val="700"/>
              </a:spcBef>
              <a:defRPr sz="2400">
                <a:solidFill>
                  <a:srgbClr val="FFFFFF"/>
                </a:solidFill>
              </a:defRPr>
            </a:pPr>
            <a:r>
              <a:t>Polypore is the name often used for a group of fungi that includes many of the hard or leathery </a:t>
            </a:r>
            <a:r>
              <a:rPr b="1"/>
              <a:t>fungi</a:t>
            </a:r>
            <a:r>
              <a:t>, which often lack a stipe (stem), and grow straight out of wood.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50000">
              <a:srgbClr val="FFFFFF"/>
            </a:gs>
            <a:gs pos="100000">
              <a:srgbClr val="AB7B5E"/>
            </a:gs>
          </a:gsLst>
          <a:lin ang="2520000" scaled="0"/>
        </a:gradFill>
      </p:bgPr>
    </p:bg>
    <p:spTree>
      <p:nvGrpSpPr>
        <p:cNvPr id="1" name=""/>
        <p:cNvGrpSpPr/>
        <p:nvPr/>
      </p:nvGrpSpPr>
      <p:grpSpPr>
        <a:xfrm>
          <a:off x="0" y="0"/>
          <a:ext cx="0" cy="0"/>
          <a:chOff x="0" y="0"/>
          <a:chExt cx="0" cy="0"/>
        </a:xfrm>
      </p:grpSpPr>
      <p:pic>
        <p:nvPicPr>
          <p:cNvPr id="182" name="Picture 3" descr="Picture 3"/>
          <p:cNvPicPr>
            <a:picLocks noChangeAspect="1"/>
          </p:cNvPicPr>
          <p:nvPr/>
        </p:nvPicPr>
        <p:blipFill>
          <a:blip r:embed="rId2">
            <a:extLst/>
          </a:blip>
          <a:stretch>
            <a:fillRect/>
          </a:stretch>
        </p:blipFill>
        <p:spPr>
          <a:xfrm>
            <a:off x="539823" y="679429"/>
            <a:ext cx="6423685" cy="3546022"/>
          </a:xfrm>
          <a:prstGeom prst="rect">
            <a:avLst/>
          </a:prstGeom>
          <a:ln w="12700">
            <a:miter lim="400000"/>
          </a:ln>
        </p:spPr>
      </p:pic>
      <p:sp>
        <p:nvSpPr>
          <p:cNvPr id="183" name="TextBox 4"/>
          <p:cNvSpPr txBox="1"/>
          <p:nvPr/>
        </p:nvSpPr>
        <p:spPr>
          <a:xfrm>
            <a:off x="7895491" y="450165"/>
            <a:ext cx="3960058" cy="6530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FFFFF"/>
                </a:solidFill>
              </a:defRPr>
            </a:pPr>
            <a:r>
              <a:t>While most fungi are not </a:t>
            </a:r>
          </a:p>
          <a:p>
            <a:pPr>
              <a:defRPr sz="2400">
                <a:solidFill>
                  <a:srgbClr val="FFFFFF"/>
                </a:solidFill>
              </a:defRPr>
            </a:pPr>
            <a:r>
              <a:t>harmful, some are deadly.</a:t>
            </a:r>
          </a:p>
          <a:p>
            <a:pPr>
              <a:defRPr sz="2400">
                <a:solidFill>
                  <a:srgbClr val="FFFFFF"/>
                </a:solidFill>
              </a:defRPr>
            </a:pPr>
          </a:p>
          <a:p>
            <a:pPr>
              <a:defRPr sz="2400">
                <a:solidFill>
                  <a:srgbClr val="FFFFFF"/>
                </a:solidFill>
              </a:defRPr>
            </a:pPr>
            <a:r>
              <a:t>Never eat any!</a:t>
            </a:r>
          </a:p>
          <a:p>
            <a:pPr>
              <a:defRPr sz="2400">
                <a:solidFill>
                  <a:srgbClr val="FFFFFF"/>
                </a:solidFill>
              </a:defRPr>
            </a:pPr>
          </a:p>
          <a:p>
            <a:pPr>
              <a:defRPr sz="2400">
                <a:solidFill>
                  <a:srgbClr val="FFFFFF"/>
                </a:solidFill>
              </a:defRPr>
            </a:pPr>
            <a:r>
              <a:t>You can, however, use fungi for art.</a:t>
            </a:r>
          </a:p>
          <a:p>
            <a:pPr>
              <a:defRPr sz="2400">
                <a:solidFill>
                  <a:srgbClr val="FFFFFF"/>
                </a:solidFill>
              </a:defRPr>
            </a:pPr>
          </a:p>
          <a:p>
            <a:pPr>
              <a:defRPr sz="2400">
                <a:solidFill>
                  <a:srgbClr val="FFFFFF"/>
                </a:solidFill>
              </a:defRPr>
            </a:pPr>
            <a:r>
              <a:t>One kind of fungi is called Artist’s Conk because artists like to use it for their artwork.</a:t>
            </a:r>
          </a:p>
          <a:p>
            <a:pPr>
              <a:defRPr sz="2400">
                <a:solidFill>
                  <a:srgbClr val="FFFFFF"/>
                </a:solidFill>
              </a:defRPr>
            </a:pPr>
            <a:r>
              <a:t>Any sharp-pointed object </a:t>
            </a:r>
          </a:p>
          <a:p>
            <a:pPr>
              <a:defRPr sz="2400">
                <a:solidFill>
                  <a:srgbClr val="FFFFFF"/>
                </a:solidFill>
              </a:defRPr>
            </a:pPr>
            <a:r>
              <a:t>can be used to carve in them.</a:t>
            </a:r>
          </a:p>
          <a:p>
            <a:pPr>
              <a:defRPr sz="2000">
                <a:solidFill>
                  <a:srgbClr val="FFFFFF"/>
                </a:solidFill>
              </a:defRPr>
            </a:pPr>
          </a:p>
          <a:p>
            <a:pPr>
              <a:defRPr sz="2000">
                <a:solidFill>
                  <a:srgbClr val="FFFFFF"/>
                </a:solidFill>
              </a:defRPr>
            </a:pPr>
            <a:r>
              <a:t>THEY CAN STAIN THOUGH, SO</a:t>
            </a:r>
          </a:p>
          <a:p>
            <a:pPr>
              <a:defRPr sz="2000">
                <a:solidFill>
                  <a:srgbClr val="FFFFFF"/>
                </a:solidFill>
              </a:defRPr>
            </a:pPr>
            <a:r>
              <a:t>BE CAREFUL!</a:t>
            </a:r>
          </a:p>
        </p:txBody>
      </p:sp>
      <p:pic>
        <p:nvPicPr>
          <p:cNvPr id="184" name="Picture 6" descr="Picture 6"/>
          <p:cNvPicPr>
            <a:picLocks noChangeAspect="1"/>
          </p:cNvPicPr>
          <p:nvPr/>
        </p:nvPicPr>
        <p:blipFill>
          <a:blip r:embed="rId3">
            <a:extLst/>
          </a:blip>
          <a:stretch>
            <a:fillRect/>
          </a:stretch>
        </p:blipFill>
        <p:spPr>
          <a:xfrm>
            <a:off x="552986" y="4719106"/>
            <a:ext cx="1920240" cy="1594547"/>
          </a:xfrm>
          <a:prstGeom prst="rect">
            <a:avLst/>
          </a:prstGeom>
          <a:ln w="12700">
            <a:miter lim="400000"/>
          </a:ln>
        </p:spPr>
      </p:pic>
      <p:pic>
        <p:nvPicPr>
          <p:cNvPr id="185" name="Picture 7" descr="Picture 7"/>
          <p:cNvPicPr>
            <a:picLocks noChangeAspect="1"/>
          </p:cNvPicPr>
          <p:nvPr/>
        </p:nvPicPr>
        <p:blipFill>
          <a:blip r:embed="rId4">
            <a:extLst/>
          </a:blip>
          <a:stretch>
            <a:fillRect/>
          </a:stretch>
        </p:blipFill>
        <p:spPr>
          <a:xfrm rot="20826985">
            <a:off x="2698307" y="4896244"/>
            <a:ext cx="1732889" cy="1275317"/>
          </a:xfrm>
          <a:prstGeom prst="rect">
            <a:avLst/>
          </a:prstGeom>
          <a:ln w="12700">
            <a:miter lim="400000"/>
          </a:ln>
        </p:spPr>
      </p:pic>
      <p:pic>
        <p:nvPicPr>
          <p:cNvPr id="186" name="Picture 8" descr="Picture 8"/>
          <p:cNvPicPr>
            <a:picLocks noChangeAspect="1"/>
          </p:cNvPicPr>
          <p:nvPr/>
        </p:nvPicPr>
        <p:blipFill>
          <a:blip r:embed="rId5">
            <a:extLst/>
          </a:blip>
          <a:stretch>
            <a:fillRect/>
          </a:stretch>
        </p:blipFill>
        <p:spPr>
          <a:xfrm>
            <a:off x="4656278" y="4661996"/>
            <a:ext cx="1920241" cy="157004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10000">
              <a:srgbClr val="FFFFFF"/>
            </a:gs>
            <a:gs pos="100000">
              <a:srgbClr val="D1CCAB"/>
            </a:gs>
          </a:gsLst>
          <a:lin ang="6120000" scaled="0"/>
        </a:gradFill>
      </p:bgPr>
    </p:bg>
    <p:spTree>
      <p:nvGrpSpPr>
        <p:cNvPr id="1" name=""/>
        <p:cNvGrpSpPr/>
        <p:nvPr/>
      </p:nvGrpSpPr>
      <p:grpSpPr>
        <a:xfrm>
          <a:off x="0" y="0"/>
          <a:ext cx="0" cy="0"/>
          <a:chOff x="0" y="0"/>
          <a:chExt cx="0" cy="0"/>
        </a:xfrm>
      </p:grpSpPr>
      <p:pic>
        <p:nvPicPr>
          <p:cNvPr id="188" name="Picture 2" descr="Picture 2"/>
          <p:cNvPicPr>
            <a:picLocks noChangeAspect="1"/>
          </p:cNvPicPr>
          <p:nvPr/>
        </p:nvPicPr>
        <p:blipFill>
          <a:blip r:embed="rId2">
            <a:extLst/>
          </a:blip>
          <a:stretch>
            <a:fillRect/>
          </a:stretch>
        </p:blipFill>
        <p:spPr>
          <a:xfrm rot="5400000">
            <a:off x="764345" y="1062989"/>
            <a:ext cx="6309360" cy="4732022"/>
          </a:xfrm>
          <a:prstGeom prst="rect">
            <a:avLst/>
          </a:prstGeom>
          <a:ln w="12700">
            <a:miter lim="400000"/>
          </a:ln>
        </p:spPr>
      </p:pic>
      <p:sp>
        <p:nvSpPr>
          <p:cNvPr id="189" name="TextBox 5"/>
          <p:cNvSpPr txBox="1"/>
          <p:nvPr/>
        </p:nvSpPr>
        <p:spPr>
          <a:xfrm>
            <a:off x="7904258" y="901147"/>
            <a:ext cx="3751692" cy="484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solidFill>
                  <a:srgbClr val="FFFF00"/>
                </a:solidFill>
              </a:defRPr>
            </a:pPr>
            <a:r>
              <a:t>These are Buttercups</a:t>
            </a:r>
          </a:p>
          <a:p>
            <a:pPr>
              <a:defRPr b="1" sz="2800">
                <a:solidFill>
                  <a:srgbClr val="FFFF00"/>
                </a:solidFill>
              </a:defRPr>
            </a:pPr>
          </a:p>
          <a:p>
            <a:pPr>
              <a:defRPr b="1" sz="2800">
                <a:solidFill>
                  <a:srgbClr val="FFFF00"/>
                </a:solidFill>
              </a:defRPr>
            </a:pPr>
          </a:p>
          <a:p>
            <a:pPr>
              <a:defRPr b="1" sz="2800">
                <a:solidFill>
                  <a:srgbClr val="FFFF00"/>
                </a:solidFill>
              </a:defRPr>
            </a:pPr>
            <a:r>
              <a:t> What do you think?</a:t>
            </a:r>
          </a:p>
          <a:p>
            <a:pPr>
              <a:defRPr b="1" sz="2800">
                <a:solidFill>
                  <a:srgbClr val="FFFF00"/>
                </a:solidFill>
              </a:defRPr>
            </a:pPr>
          </a:p>
          <a:p>
            <a:pPr>
              <a:defRPr b="1" sz="2800">
                <a:solidFill>
                  <a:srgbClr val="FFFF00"/>
                </a:solidFill>
              </a:defRPr>
            </a:pPr>
          </a:p>
          <a:p>
            <a:pPr>
              <a:defRPr b="1" sz="2800">
                <a:solidFill>
                  <a:srgbClr val="FFFF00"/>
                </a:solidFill>
              </a:defRPr>
            </a:pPr>
          </a:p>
          <a:p>
            <a:pPr algn="ctr">
              <a:defRPr b="1" sz="2800">
                <a:solidFill>
                  <a:srgbClr val="FFFF00"/>
                </a:solidFill>
              </a:defRPr>
            </a:pPr>
            <a:r>
              <a:t>Poisonous</a:t>
            </a:r>
          </a:p>
          <a:p>
            <a:pPr algn="ctr">
              <a:defRPr b="1" sz="2800">
                <a:solidFill>
                  <a:srgbClr val="FFFF00"/>
                </a:solidFill>
              </a:defRPr>
            </a:pPr>
            <a:r>
              <a:t>Or </a:t>
            </a:r>
          </a:p>
          <a:p>
            <a:pPr algn="ctr">
              <a:defRPr b="1" sz="2800">
                <a:solidFill>
                  <a:srgbClr val="FFFF00"/>
                </a:solidFill>
              </a:defRPr>
            </a:pPr>
            <a:r>
              <a:t>Edible</a:t>
            </a:r>
          </a:p>
          <a:p>
            <a:pPr algn="ctr">
              <a:defRPr b="1" sz="2800">
                <a:solidFill>
                  <a:srgbClr val="FFFF00"/>
                </a:solidFill>
              </a:defRPr>
            </a:pPr>
            <a: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adge">
  <a:themeElements>
    <a:clrScheme name="Badge">
      <a:dk1>
        <a:srgbClr val="000000"/>
      </a:dk1>
      <a:lt1>
        <a:srgbClr val="E2DFCC"/>
      </a:lt1>
      <a:dk2>
        <a:srgbClr val="A7A7A7"/>
      </a:dk2>
      <a:lt2>
        <a:srgbClr val="535353"/>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FF00FF"/>
      </a:folHlink>
    </a:clrScheme>
    <a:fontScheme name="Badge">
      <a:majorFont>
        <a:latin typeface="Helvetica"/>
        <a:ea typeface="Helvetica"/>
        <a:cs typeface="Helvetica"/>
      </a:majorFont>
      <a:minorFont>
        <a:latin typeface="Gill Sans MT"/>
        <a:ea typeface="Gill Sans MT"/>
        <a:cs typeface="Gill Sans MT"/>
      </a:minorFont>
    </a:fontScheme>
    <a:fmtScheme name="Bad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adge">
  <a:themeElements>
    <a:clrScheme name="Badge">
      <a:dk1>
        <a:srgbClr val="000000"/>
      </a:dk1>
      <a:lt1>
        <a:srgbClr val="FFFFFF"/>
      </a:lt1>
      <a:dk2>
        <a:srgbClr val="A7A7A7"/>
      </a:dk2>
      <a:lt2>
        <a:srgbClr val="535353"/>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FF00FF"/>
      </a:folHlink>
    </a:clrScheme>
    <a:fontScheme name="Badge">
      <a:majorFont>
        <a:latin typeface="Helvetica"/>
        <a:ea typeface="Helvetica"/>
        <a:cs typeface="Helvetica"/>
      </a:majorFont>
      <a:minorFont>
        <a:latin typeface="Gill Sans MT"/>
        <a:ea typeface="Gill Sans MT"/>
        <a:cs typeface="Gill Sans MT"/>
      </a:minorFont>
    </a:fontScheme>
    <a:fmtScheme name="Bad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