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" name="Shape 10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9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  <a:lvl2pPr marL="718457" indent="-261257">
              <a:defRPr sz="3200">
                <a:solidFill>
                  <a:srgbClr val="FFFFFF"/>
                </a:solidFill>
              </a:defRPr>
            </a:lvl2pPr>
            <a:lvl3pPr marL="1219200" indent="-304800">
              <a:defRPr sz="3200">
                <a:solidFill>
                  <a:srgbClr val="FFFFFF"/>
                </a:solidFill>
              </a:defRPr>
            </a:lvl3pPr>
            <a:lvl4pPr marL="1737360" indent="-365760">
              <a:defRPr sz="3200">
                <a:solidFill>
                  <a:srgbClr val="FFFFFF"/>
                </a:solidFill>
              </a:defRPr>
            </a:lvl4pPr>
            <a:lvl5pPr marL="2194560" indent="-365760"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Text Placeholder 3"/>
          <p:cNvSpPr/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6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" name="Rectangle 8"/>
          <p:cNvSpPr/>
          <p:nvPr/>
        </p:nvSpPr>
        <p:spPr>
          <a:xfrm>
            <a:off x="6406150" y="2355786"/>
            <a:ext cx="5782803" cy="353107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6" name="Subtitle 2"/>
          <p:cNvSpPr txBox="1"/>
          <p:nvPr>
            <p:ph type="subTitle" sz="quarter" idx="1"/>
          </p:nvPr>
        </p:nvSpPr>
        <p:spPr>
          <a:xfrm>
            <a:off x="7548401" y="3716323"/>
            <a:ext cx="4126766" cy="1946250"/>
          </a:xfrm>
          <a:prstGeom prst="rect">
            <a:avLst/>
          </a:prstGeom>
        </p:spPr>
        <p:txBody>
          <a:bodyPr/>
          <a:lstStyle/>
          <a:p>
            <a:pPr algn="l">
              <a:defRPr sz="2800">
                <a:solidFill>
                  <a:srgbClr val="FEFFFF"/>
                </a:solidFill>
              </a:defRPr>
            </a:pPr>
          </a:p>
          <a:p>
            <a:pPr algn="l">
              <a:defRPr sz="2800">
                <a:solidFill>
                  <a:srgbClr val="FEFFFF"/>
                </a:solidFill>
              </a:defRPr>
            </a:pPr>
            <a:r>
              <a:t>Join her for a nature walk</a:t>
            </a:r>
          </a:p>
        </p:txBody>
      </p:sp>
      <p:sp>
        <p:nvSpPr>
          <p:cNvPr id="107" name="Freeform 5"/>
          <p:cNvSpPr/>
          <p:nvPr/>
        </p:nvSpPr>
        <p:spPr>
          <a:xfrm>
            <a:off x="6409782" y="1654167"/>
            <a:ext cx="822495" cy="4232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7765"/>
                </a:moveTo>
                <a:lnTo>
                  <a:pt x="0" y="21600"/>
                </a:lnTo>
                <a:lnTo>
                  <a:pt x="0" y="3842"/>
                </a:lnTo>
                <a:lnTo>
                  <a:pt x="21600" y="0"/>
                </a:lnTo>
                <a:lnTo>
                  <a:pt x="21600" y="17765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8" name="Freeform 6"/>
          <p:cNvSpPr/>
          <p:nvPr/>
        </p:nvSpPr>
        <p:spPr>
          <a:xfrm>
            <a:off x="6544519" y="1311134"/>
            <a:ext cx="687756" cy="3820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19835"/>
                </a:lnTo>
                <a:lnTo>
                  <a:pt x="0" y="0"/>
                </a:lnTo>
                <a:lnTo>
                  <a:pt x="21600" y="1765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9" name="Freeform 7"/>
          <p:cNvSpPr/>
          <p:nvPr/>
        </p:nvSpPr>
        <p:spPr>
          <a:xfrm>
            <a:off x="6544519" y="1126737"/>
            <a:ext cx="347202" cy="3699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0574"/>
                </a:moveTo>
                <a:lnTo>
                  <a:pt x="0" y="21600"/>
                </a:lnTo>
                <a:lnTo>
                  <a:pt x="0" y="1017"/>
                </a:lnTo>
                <a:lnTo>
                  <a:pt x="21600" y="0"/>
                </a:lnTo>
                <a:lnTo>
                  <a:pt x="21600" y="20574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0" name="Rectangle 8"/>
          <p:cNvSpPr/>
          <p:nvPr/>
        </p:nvSpPr>
        <p:spPr>
          <a:xfrm>
            <a:off x="1099168" y="1126737"/>
            <a:ext cx="5795510" cy="353107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1" name="Title 1"/>
          <p:cNvSpPr txBox="1"/>
          <p:nvPr>
            <p:ph type="ctrTitle"/>
          </p:nvPr>
        </p:nvSpPr>
        <p:spPr>
          <a:xfrm>
            <a:off x="1411112" y="1448470"/>
            <a:ext cx="5149127" cy="2870807"/>
          </a:xfrm>
          <a:prstGeom prst="rect">
            <a:avLst/>
          </a:prstGeom>
        </p:spPr>
        <p:txBody>
          <a:bodyPr/>
          <a:lstStyle>
            <a:lvl1pPr algn="r"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Miss Gloria’s Science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 txBox="1"/>
          <p:nvPr>
            <p:ph type="title"/>
          </p:nvPr>
        </p:nvSpPr>
        <p:spPr>
          <a:xfrm>
            <a:off x="648927" y="629264"/>
            <a:ext cx="3651470" cy="1676606"/>
          </a:xfrm>
          <a:prstGeom prst="rect">
            <a:avLst/>
          </a:prstGeom>
        </p:spPr>
        <p:txBody>
          <a:bodyPr anchor="ctr"/>
          <a:lstStyle>
            <a:lvl1pPr>
              <a:defRPr sz="3700"/>
            </a:lvl1pPr>
          </a:lstStyle>
          <a:p>
            <a:pPr/>
            <a:r>
              <a:t>Everybody Poops! This poop is from a …</a:t>
            </a:r>
          </a:p>
        </p:txBody>
      </p:sp>
      <p:sp>
        <p:nvSpPr>
          <p:cNvPr id="181" name="Text Placeholder 3"/>
          <p:cNvSpPr txBox="1"/>
          <p:nvPr>
            <p:ph type="body" sz="quarter" idx="1"/>
          </p:nvPr>
        </p:nvSpPr>
        <p:spPr>
          <a:xfrm>
            <a:off x="648931" y="2438400"/>
            <a:ext cx="3651466" cy="3785419"/>
          </a:xfrm>
          <a:prstGeom prst="rect">
            <a:avLst/>
          </a:prstGeom>
        </p:spPr>
        <p:txBody>
          <a:bodyPr/>
          <a:lstStyle/>
          <a:p>
            <a:pPr marL="342900">
              <a:defRPr sz="1800"/>
            </a:pPr>
          </a:p>
          <a:p>
            <a:pPr marL="457200" indent="-342900">
              <a:buFontTx/>
              <a:buAutoNum type="alphaUcPeriod" startAt="1"/>
              <a:defRPr sz="2400"/>
            </a:pPr>
            <a:r>
              <a:t>Deer</a:t>
            </a:r>
            <a:endParaRPr sz="1600"/>
          </a:p>
          <a:p>
            <a:pPr marL="457200" indent="-342900">
              <a:buFontTx/>
              <a:buAutoNum type="alphaUcPeriod" startAt="1"/>
              <a:defRPr sz="2400"/>
            </a:pPr>
            <a:r>
              <a:t>Buffalo</a:t>
            </a:r>
            <a:endParaRPr sz="1600"/>
          </a:p>
          <a:p>
            <a:pPr marL="457200" indent="-342900">
              <a:buFontTx/>
              <a:buAutoNum type="alphaUcPeriod" startAt="1"/>
              <a:defRPr sz="2400"/>
            </a:pPr>
            <a:r>
              <a:t>Horse </a:t>
            </a:r>
            <a:endParaRPr sz="1600"/>
          </a:p>
          <a:p>
            <a:pPr marL="457200" indent="-342900">
              <a:buFontTx/>
              <a:buAutoNum type="alphaUcPeriod" startAt="1"/>
              <a:defRPr sz="2400"/>
            </a:pPr>
            <a:r>
              <a:t>Mosquito</a:t>
            </a:r>
          </a:p>
        </p:txBody>
      </p:sp>
      <p:pic>
        <p:nvPicPr>
          <p:cNvPr id="182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26761" t="0" r="0" b="0"/>
          <a:stretch>
            <a:fillRect/>
          </a:stretch>
        </p:blipFill>
        <p:spPr>
          <a:xfrm>
            <a:off x="4639054" y="8"/>
            <a:ext cx="7552947" cy="6857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"/>
          <p:cNvSpPr txBox="1"/>
          <p:nvPr>
            <p:ph type="title"/>
          </p:nvPr>
        </p:nvSpPr>
        <p:spPr>
          <a:xfrm>
            <a:off x="841246" y="581889"/>
            <a:ext cx="3363245" cy="3740731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This plant stings.</a:t>
            </a:r>
          </a:p>
        </p:txBody>
      </p:sp>
      <p:sp>
        <p:nvSpPr>
          <p:cNvPr id="185" name="Text Placeholder 3"/>
          <p:cNvSpPr txBox="1"/>
          <p:nvPr>
            <p:ph type="body" sz="quarter" idx="1"/>
          </p:nvPr>
        </p:nvSpPr>
        <p:spPr>
          <a:xfrm>
            <a:off x="841246" y="4533019"/>
            <a:ext cx="3363245" cy="161293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/>
            </a:lvl1pPr>
          </a:lstStyle>
          <a:p>
            <a:pPr/>
            <a:r>
              <a:t>Be careful if you touch it.</a:t>
            </a:r>
          </a:p>
        </p:txBody>
      </p:sp>
      <p:pic>
        <p:nvPicPr>
          <p:cNvPr id="186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7627" y="1087272"/>
            <a:ext cx="6847062" cy="455329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Flowchart: Connector 11"/>
          <p:cNvSpPr/>
          <p:nvPr/>
        </p:nvSpPr>
        <p:spPr>
          <a:xfrm>
            <a:off x="6838122" y="2057399"/>
            <a:ext cx="2199865" cy="2334249"/>
          </a:xfrm>
          <a:prstGeom prst="ellipse">
            <a:avLst/>
          </a:prstGeom>
          <a:ln w="57150">
            <a:solidFill>
              <a:srgbClr val="FFFF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0"/>
          <p:cNvSpPr/>
          <p:nvPr/>
        </p:nvSpPr>
        <p:spPr>
          <a:xfrm>
            <a:off x="-2" y="0"/>
            <a:ext cx="4654300" cy="6858000"/>
          </a:xfrm>
          <a:prstGeom prst="rect">
            <a:avLst/>
          </a:prstGeom>
          <a:solidFill>
            <a:srgbClr val="3F3F3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0" name="Title 1"/>
          <p:cNvSpPr txBox="1"/>
          <p:nvPr>
            <p:ph type="title"/>
          </p:nvPr>
        </p:nvSpPr>
        <p:spPr>
          <a:xfrm>
            <a:off x="643466" y="623391"/>
            <a:ext cx="3363978" cy="1607063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anchor="ctr"/>
          <a:lstStyle>
            <a:lvl1pPr algn="ctr">
              <a:defRPr sz="2600"/>
            </a:lvl1pPr>
          </a:lstStyle>
          <a:p>
            <a:pPr/>
            <a:r>
              <a:t>These are new shoots a farmer planted. Horses and cows like this plant. It is…</a:t>
            </a:r>
          </a:p>
        </p:txBody>
      </p:sp>
      <p:sp>
        <p:nvSpPr>
          <p:cNvPr id="191" name="Text Placeholder 3"/>
          <p:cNvSpPr txBox="1"/>
          <p:nvPr>
            <p:ph type="body" sz="quarter" idx="1"/>
          </p:nvPr>
        </p:nvSpPr>
        <p:spPr>
          <a:xfrm>
            <a:off x="643466" y="2638043"/>
            <a:ext cx="3363978" cy="3415625"/>
          </a:xfrm>
          <a:prstGeom prst="rect">
            <a:avLst/>
          </a:prstGeom>
        </p:spPr>
        <p:txBody>
          <a:bodyPr/>
          <a:lstStyle/>
          <a:p>
            <a:pPr marL="342900">
              <a:defRPr sz="2000"/>
            </a:pPr>
          </a:p>
          <a:p>
            <a:pPr marL="571500" indent="-457200">
              <a:buFontTx/>
              <a:buAutoNum type="alphaUcPeriod" startAt="1"/>
              <a:defRPr sz="2000"/>
            </a:pPr>
            <a:r>
              <a:t>Sugar cane</a:t>
            </a:r>
            <a:endParaRPr sz="1600"/>
          </a:p>
          <a:p>
            <a:pPr marL="571500" indent="-457200">
              <a:buFontTx/>
              <a:buAutoNum type="alphaUcPeriod" startAt="1"/>
              <a:defRPr sz="2000"/>
            </a:pPr>
            <a:r>
              <a:t>Pumpkins</a:t>
            </a:r>
            <a:endParaRPr sz="1600"/>
          </a:p>
          <a:p>
            <a:pPr marL="571500" indent="-457200">
              <a:buFontTx/>
              <a:buAutoNum type="alphaUcPeriod" startAt="1"/>
              <a:defRPr sz="2000"/>
            </a:pPr>
            <a:r>
              <a:t>Alfalfa</a:t>
            </a:r>
            <a:endParaRPr sz="1600"/>
          </a:p>
          <a:p>
            <a:pPr marL="571500" indent="-457200">
              <a:buFontTx/>
              <a:buAutoNum type="alphaUcPeriod" startAt="1"/>
              <a:defRPr sz="2000"/>
            </a:pPr>
            <a:r>
              <a:t>Sunflowers</a:t>
            </a:r>
          </a:p>
        </p:txBody>
      </p:sp>
      <p:pic>
        <p:nvPicPr>
          <p:cNvPr id="192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1394" y="643467"/>
            <a:ext cx="2123505" cy="5410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0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5" name="Freeform 6"/>
          <p:cNvSpPr/>
          <p:nvPr/>
        </p:nvSpPr>
        <p:spPr>
          <a:xfrm>
            <a:off x="6794213" y="900813"/>
            <a:ext cx="759620" cy="5710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19835"/>
                </a:lnTo>
                <a:lnTo>
                  <a:pt x="0" y="0"/>
                </a:lnTo>
                <a:lnTo>
                  <a:pt x="21600" y="1765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6" name="Freeform 7"/>
          <p:cNvSpPr/>
          <p:nvPr/>
        </p:nvSpPr>
        <p:spPr>
          <a:xfrm>
            <a:off x="6792875" y="633163"/>
            <a:ext cx="482656" cy="5521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0574"/>
                </a:moveTo>
                <a:lnTo>
                  <a:pt x="0" y="21600"/>
                </a:lnTo>
                <a:lnTo>
                  <a:pt x="0" y="1017"/>
                </a:lnTo>
                <a:lnTo>
                  <a:pt x="21600" y="0"/>
                </a:lnTo>
                <a:lnTo>
                  <a:pt x="21600" y="20574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7" name="Rectangle 8"/>
          <p:cNvSpPr/>
          <p:nvPr/>
        </p:nvSpPr>
        <p:spPr>
          <a:xfrm>
            <a:off x="-2" y="634078"/>
            <a:ext cx="7275532" cy="525165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8" name="Title 1"/>
          <p:cNvSpPr txBox="1"/>
          <p:nvPr>
            <p:ph type="title"/>
          </p:nvPr>
        </p:nvSpPr>
        <p:spPr>
          <a:xfrm>
            <a:off x="804199" y="951273"/>
            <a:ext cx="6149599" cy="119054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Something soft and velvety is growing on this tree. It is…</a:t>
            </a:r>
          </a:p>
        </p:txBody>
      </p:sp>
      <p:sp>
        <p:nvSpPr>
          <p:cNvPr id="199" name="Text Placeholder 3"/>
          <p:cNvSpPr txBox="1"/>
          <p:nvPr>
            <p:ph type="body" sz="half" idx="1"/>
          </p:nvPr>
        </p:nvSpPr>
        <p:spPr>
          <a:xfrm>
            <a:off x="811092" y="2232591"/>
            <a:ext cx="6149599" cy="3301518"/>
          </a:xfrm>
          <a:prstGeom prst="rect">
            <a:avLst/>
          </a:prstGeom>
        </p:spPr>
        <p:txBody>
          <a:bodyPr/>
          <a:lstStyle/>
          <a:p>
            <a:pPr marL="342900">
              <a:defRPr sz="2400">
                <a:solidFill>
                  <a:srgbClr val="FEFFFF"/>
                </a:solidFill>
              </a:defRPr>
            </a:pPr>
          </a:p>
          <a:p>
            <a:pPr marL="571500" indent="-457200">
              <a:buFontTx/>
              <a:buAutoNum type="alphaUcPeriod" startAt="1"/>
              <a:defRPr sz="2400">
                <a:solidFill>
                  <a:srgbClr val="FEFFFF"/>
                </a:solidFill>
              </a:defRPr>
            </a:pPr>
            <a:r>
              <a:t>Grass</a:t>
            </a:r>
            <a:endParaRPr sz="1600"/>
          </a:p>
          <a:p>
            <a:pPr marL="571500" indent="-457200">
              <a:buFontTx/>
              <a:buAutoNum type="alphaUcPeriod" startAt="1"/>
              <a:defRPr sz="2400">
                <a:solidFill>
                  <a:srgbClr val="FEFFFF"/>
                </a:solidFill>
              </a:defRPr>
            </a:pPr>
            <a:r>
              <a:t>Moss</a:t>
            </a:r>
            <a:endParaRPr sz="1600"/>
          </a:p>
          <a:p>
            <a:pPr marL="571500" indent="-457200">
              <a:buFontTx/>
              <a:buAutoNum type="alphaUcPeriod" startAt="1"/>
              <a:defRPr sz="2400">
                <a:solidFill>
                  <a:srgbClr val="FEFFFF"/>
                </a:solidFill>
              </a:defRPr>
            </a:pPr>
            <a:r>
              <a:t>Leaves</a:t>
            </a:r>
            <a:endParaRPr sz="1600"/>
          </a:p>
          <a:p>
            <a:pPr marL="571500" indent="-457200">
              <a:buFontTx/>
              <a:buAutoNum type="alphaUcPeriod" startAt="1"/>
              <a:defRPr sz="2400">
                <a:solidFill>
                  <a:srgbClr val="FEFFFF"/>
                </a:solidFill>
              </a:defRPr>
            </a:pPr>
            <a:r>
              <a:t>Spiders</a:t>
            </a:r>
          </a:p>
        </p:txBody>
      </p:sp>
      <p:pic>
        <p:nvPicPr>
          <p:cNvPr id="200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0" t="0" r="24604" b="0"/>
          <a:stretch>
            <a:fillRect/>
          </a:stretch>
        </p:blipFill>
        <p:spPr>
          <a:xfrm rot="16200000">
            <a:off x="7243968" y="1664146"/>
            <a:ext cx="5257801" cy="4637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1"/>
          <p:cNvSpPr txBox="1"/>
          <p:nvPr>
            <p:ph type="title"/>
          </p:nvPr>
        </p:nvSpPr>
        <p:spPr>
          <a:xfrm>
            <a:off x="648927" y="629264"/>
            <a:ext cx="3651470" cy="1676606"/>
          </a:xfrm>
          <a:prstGeom prst="rect">
            <a:avLst/>
          </a:prstGeom>
        </p:spPr>
        <p:txBody>
          <a:bodyPr anchor="ctr"/>
          <a:lstStyle>
            <a:lvl1pPr>
              <a:defRPr sz="4100"/>
            </a:lvl1pPr>
          </a:lstStyle>
          <a:p>
            <a:pPr/>
            <a:r>
              <a:t>This is Nero. He is a …</a:t>
            </a:r>
          </a:p>
        </p:txBody>
      </p:sp>
      <p:sp>
        <p:nvSpPr>
          <p:cNvPr id="203" name="Text Placeholder 3"/>
          <p:cNvSpPr txBox="1"/>
          <p:nvPr>
            <p:ph type="body" sz="quarter" idx="1"/>
          </p:nvPr>
        </p:nvSpPr>
        <p:spPr>
          <a:xfrm>
            <a:off x="648931" y="2438400"/>
            <a:ext cx="3651466" cy="3785419"/>
          </a:xfrm>
          <a:prstGeom prst="rect">
            <a:avLst/>
          </a:prstGeom>
        </p:spPr>
        <p:txBody>
          <a:bodyPr/>
          <a:lstStyle/>
          <a:p>
            <a:pPr marL="342900">
              <a:defRPr sz="1800"/>
            </a:pPr>
          </a:p>
          <a:p>
            <a:pPr marL="457200" indent="-342900">
              <a:buFontTx/>
              <a:buAutoNum type="alphaUcPeriod" startAt="1"/>
              <a:defRPr sz="2400"/>
            </a:pPr>
            <a:r>
              <a:t>Donkey</a:t>
            </a:r>
            <a:endParaRPr sz="1600"/>
          </a:p>
          <a:p>
            <a:pPr marL="457200" indent="-342900">
              <a:buFontTx/>
              <a:buAutoNum type="alphaUcPeriod" startAt="1"/>
              <a:defRPr sz="2400"/>
            </a:pPr>
            <a:r>
              <a:t>Cat</a:t>
            </a:r>
            <a:endParaRPr sz="1600"/>
          </a:p>
          <a:p>
            <a:pPr marL="457200" indent="-342900">
              <a:buFontTx/>
              <a:buAutoNum type="alphaUcPeriod" startAt="1"/>
              <a:defRPr sz="2400"/>
            </a:pPr>
            <a:r>
              <a:t>Dog</a:t>
            </a:r>
            <a:endParaRPr sz="1600"/>
          </a:p>
          <a:p>
            <a:pPr marL="457200" indent="-342900">
              <a:buFontTx/>
              <a:buAutoNum type="alphaUcPeriod" startAt="1"/>
              <a:defRPr sz="2400"/>
            </a:pPr>
            <a:r>
              <a:t>Horse</a:t>
            </a:r>
          </a:p>
        </p:txBody>
      </p:sp>
      <p:pic>
        <p:nvPicPr>
          <p:cNvPr id="204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11606" t="0" r="15155" b="0"/>
          <a:stretch>
            <a:fillRect/>
          </a:stretch>
        </p:blipFill>
        <p:spPr>
          <a:xfrm>
            <a:off x="4639055" y="8"/>
            <a:ext cx="7552945" cy="6857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10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07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0" t="10436" r="0" b="4975"/>
          <a:stretch>
            <a:fillRect/>
          </a:stretch>
        </p:blipFill>
        <p:spPr>
          <a:xfrm>
            <a:off x="18" y="227"/>
            <a:ext cx="1219155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Freeform 6"/>
          <p:cNvSpPr/>
          <p:nvPr/>
        </p:nvSpPr>
        <p:spPr>
          <a:xfrm flipH="1">
            <a:off x="521142" y="911115"/>
            <a:ext cx="687758" cy="5710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19835"/>
                </a:lnTo>
                <a:lnTo>
                  <a:pt x="0" y="0"/>
                </a:lnTo>
                <a:lnTo>
                  <a:pt x="21600" y="1765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9" name="Rectangle 8"/>
          <p:cNvSpPr/>
          <p:nvPr/>
        </p:nvSpPr>
        <p:spPr>
          <a:xfrm flipH="1">
            <a:off x="0" y="1370433"/>
            <a:ext cx="527228" cy="525165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0" name="Freeform 7"/>
          <p:cNvSpPr/>
          <p:nvPr/>
        </p:nvSpPr>
        <p:spPr>
          <a:xfrm flipH="1">
            <a:off x="800162" y="643467"/>
            <a:ext cx="409373" cy="5521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0574"/>
                </a:moveTo>
                <a:lnTo>
                  <a:pt x="0" y="21600"/>
                </a:lnTo>
                <a:lnTo>
                  <a:pt x="0" y="1017"/>
                </a:lnTo>
                <a:lnTo>
                  <a:pt x="21600" y="0"/>
                </a:lnTo>
                <a:lnTo>
                  <a:pt x="21600" y="20574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1" name="Rectangle 8"/>
          <p:cNvSpPr/>
          <p:nvPr/>
        </p:nvSpPr>
        <p:spPr>
          <a:xfrm>
            <a:off x="795529" y="644380"/>
            <a:ext cx="3856024" cy="525165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2" name="Title 1"/>
          <p:cNvSpPr txBox="1"/>
          <p:nvPr>
            <p:ph type="title"/>
          </p:nvPr>
        </p:nvSpPr>
        <p:spPr>
          <a:xfrm>
            <a:off x="1146879" y="998000"/>
            <a:ext cx="3182942" cy="1471962"/>
          </a:xfrm>
          <a:prstGeom prst="rect">
            <a:avLst/>
          </a:prstGeom>
        </p:spPr>
        <p:txBody>
          <a:bodyPr anchor="ctr"/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/>
            <a:r>
              <a:t>This is onion grass. You can really eat it.</a:t>
            </a:r>
          </a:p>
        </p:txBody>
      </p:sp>
      <p:sp>
        <p:nvSpPr>
          <p:cNvPr id="213" name="Text Placeholder 3"/>
          <p:cNvSpPr txBox="1"/>
          <p:nvPr>
            <p:ph type="body" sz="quarter" idx="1"/>
          </p:nvPr>
        </p:nvSpPr>
        <p:spPr>
          <a:xfrm>
            <a:off x="1139635" y="2546161"/>
            <a:ext cx="3200451" cy="2985931"/>
          </a:xfrm>
          <a:prstGeom prst="rect">
            <a:avLst/>
          </a:prstGeom>
        </p:spPr>
        <p:txBody>
          <a:bodyPr/>
          <a:lstStyle/>
          <a:p>
            <a:pPr marL="342900">
              <a:defRPr sz="2400">
                <a:solidFill>
                  <a:srgbClr val="FEFFFF"/>
                </a:solidFill>
              </a:defRPr>
            </a:pPr>
          </a:p>
          <a:p>
            <a:pPr marL="571500" indent="-457200">
              <a:buFontTx/>
              <a:buAutoNum type="alphaUcPeriod" startAt="1"/>
              <a:defRPr sz="2400">
                <a:solidFill>
                  <a:srgbClr val="FEFFFF"/>
                </a:solidFill>
              </a:defRPr>
            </a:pPr>
            <a:r>
              <a:t>True</a:t>
            </a:r>
            <a:endParaRPr sz="1600"/>
          </a:p>
          <a:p>
            <a:pPr marL="571500" indent="-457200">
              <a:buFontTx/>
              <a:buAutoNum type="alphaUcPeriod" startAt="1"/>
              <a:defRPr sz="2400">
                <a:solidFill>
                  <a:srgbClr val="FEFFFF"/>
                </a:solidFill>
              </a:defRPr>
            </a:pPr>
            <a:r>
              <a:t>False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10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6" name="Rectangle 12"/>
          <p:cNvSpPr/>
          <p:nvPr/>
        </p:nvSpPr>
        <p:spPr>
          <a:xfrm>
            <a:off x="0" y="0"/>
            <a:ext cx="12192000" cy="4458879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7" name="Title 1"/>
          <p:cNvSpPr txBox="1"/>
          <p:nvPr>
            <p:ph type="title"/>
          </p:nvPr>
        </p:nvSpPr>
        <p:spPr>
          <a:xfrm>
            <a:off x="7763256" y="1122361"/>
            <a:ext cx="3834386" cy="290288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It was wonderful “seeing” you!</a:t>
            </a:r>
          </a:p>
        </p:txBody>
      </p:sp>
      <p:grpSp>
        <p:nvGrpSpPr>
          <p:cNvPr id="238" name="Group 14"/>
          <p:cNvGrpSpPr/>
          <p:nvPr/>
        </p:nvGrpSpPr>
        <p:grpSpPr>
          <a:xfrm>
            <a:off x="7763256" y="73152"/>
            <a:ext cx="1178970" cy="232967"/>
            <a:chOff x="0" y="0"/>
            <a:chExt cx="1178968" cy="232966"/>
          </a:xfrm>
        </p:grpSpPr>
        <p:sp>
          <p:nvSpPr>
            <p:cNvPr id="218" name="Rectangle 64"/>
            <p:cNvSpPr/>
            <p:nvPr/>
          </p:nvSpPr>
          <p:spPr>
            <a:xfrm>
              <a:off x="499821" y="-1"/>
              <a:ext cx="54371" cy="5923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9" name="Rectangle 66"/>
            <p:cNvSpPr/>
            <p:nvPr/>
          </p:nvSpPr>
          <p:spPr>
            <a:xfrm>
              <a:off x="499821" y="173736"/>
              <a:ext cx="54371" cy="5923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0" name="Rectangle 64"/>
            <p:cNvSpPr/>
            <p:nvPr/>
          </p:nvSpPr>
          <p:spPr>
            <a:xfrm>
              <a:off x="374866" y="-1"/>
              <a:ext cx="54371" cy="5923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1" name="Rectangle 66"/>
            <p:cNvSpPr/>
            <p:nvPr/>
          </p:nvSpPr>
          <p:spPr>
            <a:xfrm>
              <a:off x="374866" y="173736"/>
              <a:ext cx="54371" cy="5923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2" name="Rectangle 64"/>
            <p:cNvSpPr/>
            <p:nvPr/>
          </p:nvSpPr>
          <p:spPr>
            <a:xfrm>
              <a:off x="249911" y="-1"/>
              <a:ext cx="54371" cy="5923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3" name="Rectangle 66"/>
            <p:cNvSpPr/>
            <p:nvPr/>
          </p:nvSpPr>
          <p:spPr>
            <a:xfrm>
              <a:off x="249911" y="173736"/>
              <a:ext cx="54371" cy="5923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4" name="Rectangle 64"/>
            <p:cNvSpPr/>
            <p:nvPr/>
          </p:nvSpPr>
          <p:spPr>
            <a:xfrm>
              <a:off x="124955" y="-1"/>
              <a:ext cx="54371" cy="5923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5" name="Rectangle 66"/>
            <p:cNvSpPr/>
            <p:nvPr/>
          </p:nvSpPr>
          <p:spPr>
            <a:xfrm>
              <a:off x="124955" y="173736"/>
              <a:ext cx="54371" cy="5923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6" name="Rectangle 64"/>
            <p:cNvSpPr/>
            <p:nvPr/>
          </p:nvSpPr>
          <p:spPr>
            <a:xfrm>
              <a:off x="-1" y="-1"/>
              <a:ext cx="54371" cy="5923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7" name="Rectangle 66"/>
            <p:cNvSpPr/>
            <p:nvPr/>
          </p:nvSpPr>
          <p:spPr>
            <a:xfrm>
              <a:off x="-1" y="173736"/>
              <a:ext cx="54371" cy="5923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8" name="Rectangle 64"/>
            <p:cNvSpPr/>
            <p:nvPr/>
          </p:nvSpPr>
          <p:spPr>
            <a:xfrm>
              <a:off x="1124598" y="-1"/>
              <a:ext cx="54371" cy="5923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9" name="Rectangle 66"/>
            <p:cNvSpPr/>
            <p:nvPr/>
          </p:nvSpPr>
          <p:spPr>
            <a:xfrm>
              <a:off x="1124598" y="173736"/>
              <a:ext cx="54371" cy="5923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0" name="Rectangle 64"/>
            <p:cNvSpPr/>
            <p:nvPr/>
          </p:nvSpPr>
          <p:spPr>
            <a:xfrm>
              <a:off x="999643" y="-1"/>
              <a:ext cx="54371" cy="5923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1" name="Rectangle 66"/>
            <p:cNvSpPr/>
            <p:nvPr/>
          </p:nvSpPr>
          <p:spPr>
            <a:xfrm>
              <a:off x="999643" y="173736"/>
              <a:ext cx="54371" cy="5923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2" name="Rectangle 64"/>
            <p:cNvSpPr/>
            <p:nvPr/>
          </p:nvSpPr>
          <p:spPr>
            <a:xfrm>
              <a:off x="874688" y="-1"/>
              <a:ext cx="54371" cy="5923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3" name="Rectangle 66"/>
            <p:cNvSpPr/>
            <p:nvPr/>
          </p:nvSpPr>
          <p:spPr>
            <a:xfrm>
              <a:off x="874688" y="173736"/>
              <a:ext cx="54371" cy="5923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4" name="Rectangle 64"/>
            <p:cNvSpPr/>
            <p:nvPr/>
          </p:nvSpPr>
          <p:spPr>
            <a:xfrm>
              <a:off x="749732" y="-1"/>
              <a:ext cx="54371" cy="5923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5" name="Rectangle 66"/>
            <p:cNvSpPr/>
            <p:nvPr/>
          </p:nvSpPr>
          <p:spPr>
            <a:xfrm>
              <a:off x="749732" y="173736"/>
              <a:ext cx="54371" cy="5923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6" name="Rectangle 64"/>
            <p:cNvSpPr/>
            <p:nvPr/>
          </p:nvSpPr>
          <p:spPr>
            <a:xfrm>
              <a:off x="624777" y="-1"/>
              <a:ext cx="54371" cy="5923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7" name="Rectangle 66"/>
            <p:cNvSpPr/>
            <p:nvPr/>
          </p:nvSpPr>
          <p:spPr>
            <a:xfrm>
              <a:off x="624777" y="173736"/>
              <a:ext cx="54371" cy="5923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239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19418" t="0" r="0" b="0"/>
          <a:stretch>
            <a:fillRect/>
          </a:stretch>
        </p:blipFill>
        <p:spPr>
          <a:xfrm>
            <a:off x="509515" y="576072"/>
            <a:ext cx="6692563" cy="5522977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Rectangle 36"/>
          <p:cNvSpPr/>
          <p:nvPr/>
        </p:nvSpPr>
        <p:spPr>
          <a:xfrm>
            <a:off x="0" y="6501384"/>
            <a:ext cx="12192000" cy="356618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9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246" name="Group 11"/>
          <p:cNvGrpSpPr/>
          <p:nvPr/>
        </p:nvGrpSpPr>
        <p:grpSpPr>
          <a:xfrm>
            <a:off x="534368" y="563917"/>
            <a:ext cx="4119933" cy="5978617"/>
            <a:chOff x="0" y="0"/>
            <a:chExt cx="4119932" cy="5978616"/>
          </a:xfrm>
        </p:grpSpPr>
        <p:sp>
          <p:nvSpPr>
            <p:cNvPr id="243" name="Freeform 6"/>
            <p:cNvSpPr/>
            <p:nvPr/>
          </p:nvSpPr>
          <p:spPr>
            <a:xfrm flipH="1">
              <a:off x="0" y="267649"/>
              <a:ext cx="680482" cy="5710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9835"/>
                  </a:lnTo>
                  <a:lnTo>
                    <a:pt x="0" y="0"/>
                  </a:lnTo>
                  <a:lnTo>
                    <a:pt x="21600" y="176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44" name="Freeform 7"/>
            <p:cNvSpPr/>
            <p:nvPr/>
          </p:nvSpPr>
          <p:spPr>
            <a:xfrm flipH="1">
              <a:off x="276069" y="-1"/>
              <a:ext cx="405043" cy="5521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574"/>
                  </a:moveTo>
                  <a:lnTo>
                    <a:pt x="0" y="21600"/>
                  </a:lnTo>
                  <a:lnTo>
                    <a:pt x="0" y="1017"/>
                  </a:lnTo>
                  <a:lnTo>
                    <a:pt x="21600" y="0"/>
                  </a:lnTo>
                  <a:lnTo>
                    <a:pt x="21600" y="20574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45" name="Rectangle 8"/>
            <p:cNvSpPr/>
            <p:nvPr/>
          </p:nvSpPr>
          <p:spPr>
            <a:xfrm flipH="1">
              <a:off x="280729" y="913"/>
              <a:ext cx="3839204" cy="525165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47" name="Title 4"/>
          <p:cNvSpPr txBox="1"/>
          <p:nvPr>
            <p:ph type="title"/>
          </p:nvPr>
        </p:nvSpPr>
        <p:spPr>
          <a:xfrm>
            <a:off x="1098468" y="885649"/>
            <a:ext cx="3229805" cy="46246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Answers:</a:t>
            </a:r>
          </a:p>
        </p:txBody>
      </p:sp>
      <p:sp>
        <p:nvSpPr>
          <p:cNvPr id="248" name="Content Placeholder 2"/>
          <p:cNvSpPr txBox="1"/>
          <p:nvPr>
            <p:ph type="body" sz="half" idx="1"/>
          </p:nvPr>
        </p:nvSpPr>
        <p:spPr>
          <a:xfrm>
            <a:off x="4978707" y="885651"/>
            <a:ext cx="6525222" cy="4616849"/>
          </a:xfrm>
          <a:prstGeom prst="rect">
            <a:avLst/>
          </a:prstGeom>
        </p:spPr>
        <p:txBody>
          <a:bodyPr anchor="ctr"/>
          <a:lstStyle/>
          <a:p>
            <a:pPr>
              <a:defRPr sz="2400"/>
            </a:pPr>
            <a:r>
              <a:t>“Q” is a horse</a:t>
            </a:r>
          </a:p>
          <a:p>
            <a:pPr>
              <a:defRPr sz="2400"/>
            </a:pPr>
            <a:r>
              <a:t>Tiger Lilys flower in the Spring</a:t>
            </a:r>
          </a:p>
          <a:p>
            <a:pPr>
              <a:defRPr sz="2400"/>
            </a:pPr>
            <a:r>
              <a:t>John is on a tractor</a:t>
            </a:r>
          </a:p>
          <a:p>
            <a:pPr>
              <a:defRPr sz="2400"/>
            </a:pPr>
            <a:r>
              <a:t>Fungus is growing in the tree</a:t>
            </a:r>
          </a:p>
          <a:p>
            <a:pPr>
              <a:defRPr sz="2400"/>
            </a:pPr>
            <a:r>
              <a:t>The poop is from a horse</a:t>
            </a:r>
          </a:p>
          <a:p>
            <a:pPr>
              <a:defRPr sz="2400"/>
            </a:pPr>
            <a:r>
              <a:t>The farmer planted alfalfa</a:t>
            </a:r>
          </a:p>
          <a:p>
            <a:pPr>
              <a:defRPr sz="2400"/>
            </a:pPr>
            <a:r>
              <a:t>Moss is growing on the tree</a:t>
            </a:r>
          </a:p>
          <a:p>
            <a:pPr>
              <a:defRPr sz="2400"/>
            </a:pPr>
            <a:r>
              <a:t>Nero is a dog</a:t>
            </a:r>
          </a:p>
          <a:p>
            <a:pPr>
              <a:defRPr sz="2400"/>
            </a:pPr>
            <a:r>
              <a:t>You can really eat onion grass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: Shape 11"/>
          <p:cNvSpPr/>
          <p:nvPr/>
        </p:nvSpPr>
        <p:spPr>
          <a:xfrm>
            <a:off x="484095" y="470924"/>
            <a:ext cx="4381012" cy="5892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0499" y="0"/>
                </a:lnTo>
                <a:lnTo>
                  <a:pt x="20556" y="252"/>
                </a:lnTo>
                <a:lnTo>
                  <a:pt x="20666" y="753"/>
                </a:lnTo>
                <a:lnTo>
                  <a:pt x="20773" y="1257"/>
                </a:lnTo>
                <a:lnTo>
                  <a:pt x="20865" y="1763"/>
                </a:lnTo>
                <a:lnTo>
                  <a:pt x="20958" y="2267"/>
                </a:lnTo>
                <a:lnTo>
                  <a:pt x="21045" y="2773"/>
                </a:lnTo>
                <a:lnTo>
                  <a:pt x="21119" y="3272"/>
                </a:lnTo>
                <a:lnTo>
                  <a:pt x="21189" y="3778"/>
                </a:lnTo>
                <a:lnTo>
                  <a:pt x="21254" y="4282"/>
                </a:lnTo>
                <a:lnTo>
                  <a:pt x="21309" y="4777"/>
                </a:lnTo>
                <a:lnTo>
                  <a:pt x="21365" y="5278"/>
                </a:lnTo>
                <a:lnTo>
                  <a:pt x="21411" y="5773"/>
                </a:lnTo>
                <a:lnTo>
                  <a:pt x="21448" y="6268"/>
                </a:lnTo>
                <a:lnTo>
                  <a:pt x="21486" y="6761"/>
                </a:lnTo>
                <a:lnTo>
                  <a:pt x="21517" y="7249"/>
                </a:lnTo>
                <a:lnTo>
                  <a:pt x="21540" y="7733"/>
                </a:lnTo>
                <a:lnTo>
                  <a:pt x="21559" y="8217"/>
                </a:lnTo>
                <a:lnTo>
                  <a:pt x="21578" y="8696"/>
                </a:lnTo>
                <a:lnTo>
                  <a:pt x="21586" y="9169"/>
                </a:lnTo>
                <a:lnTo>
                  <a:pt x="21595" y="9641"/>
                </a:lnTo>
                <a:lnTo>
                  <a:pt x="21600" y="10107"/>
                </a:lnTo>
                <a:lnTo>
                  <a:pt x="21595" y="10569"/>
                </a:lnTo>
                <a:lnTo>
                  <a:pt x="21595" y="11026"/>
                </a:lnTo>
                <a:lnTo>
                  <a:pt x="21586" y="11479"/>
                </a:lnTo>
                <a:lnTo>
                  <a:pt x="21572" y="11923"/>
                </a:lnTo>
                <a:lnTo>
                  <a:pt x="21559" y="12362"/>
                </a:lnTo>
                <a:lnTo>
                  <a:pt x="21544" y="12793"/>
                </a:lnTo>
                <a:lnTo>
                  <a:pt x="21522" y="13221"/>
                </a:lnTo>
                <a:lnTo>
                  <a:pt x="21498" y="13643"/>
                </a:lnTo>
                <a:lnTo>
                  <a:pt x="21476" y="14055"/>
                </a:lnTo>
                <a:lnTo>
                  <a:pt x="21415" y="14861"/>
                </a:lnTo>
                <a:lnTo>
                  <a:pt x="21350" y="15633"/>
                </a:lnTo>
                <a:lnTo>
                  <a:pt x="21282" y="16374"/>
                </a:lnTo>
                <a:lnTo>
                  <a:pt x="21207" y="17076"/>
                </a:lnTo>
                <a:lnTo>
                  <a:pt x="21129" y="17746"/>
                </a:lnTo>
                <a:lnTo>
                  <a:pt x="21045" y="18367"/>
                </a:lnTo>
                <a:lnTo>
                  <a:pt x="20962" y="18951"/>
                </a:lnTo>
                <a:lnTo>
                  <a:pt x="20879" y="19488"/>
                </a:lnTo>
                <a:lnTo>
                  <a:pt x="20801" y="19981"/>
                </a:lnTo>
                <a:lnTo>
                  <a:pt x="20727" y="20418"/>
                </a:lnTo>
                <a:lnTo>
                  <a:pt x="20657" y="20813"/>
                </a:lnTo>
                <a:lnTo>
                  <a:pt x="20598" y="21146"/>
                </a:lnTo>
                <a:lnTo>
                  <a:pt x="20542" y="21425"/>
                </a:lnTo>
                <a:lnTo>
                  <a:pt x="20506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040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23" name="TextBox 4"/>
          <p:cNvGrpSpPr/>
          <p:nvPr/>
        </p:nvGrpSpPr>
        <p:grpSpPr>
          <a:xfrm>
            <a:off x="5194300" y="471641"/>
            <a:ext cx="6513605" cy="5883991"/>
            <a:chOff x="0" y="0"/>
            <a:chExt cx="6513604" cy="5883990"/>
          </a:xfrm>
        </p:grpSpPr>
        <p:sp>
          <p:nvSpPr>
            <p:cNvPr id="114" name="Rounded Rectangle"/>
            <p:cNvSpPr/>
            <p:nvPr/>
          </p:nvSpPr>
          <p:spPr>
            <a:xfrm>
              <a:off x="0" y="-1"/>
              <a:ext cx="6513605" cy="168114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5" name="Square"/>
            <p:cNvSpPr/>
            <p:nvPr/>
          </p:nvSpPr>
          <p:spPr>
            <a:xfrm>
              <a:off x="508543" y="378254"/>
              <a:ext cx="924629" cy="924629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6" name="Take a walk with Miss Gloria and see how many questions you can answer."/>
            <p:cNvSpPr txBox="1"/>
            <p:nvPr/>
          </p:nvSpPr>
          <p:spPr>
            <a:xfrm>
              <a:off x="1941715" y="139496"/>
              <a:ext cx="4571889" cy="1402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7920" tIns="177920" rIns="177920" bIns="177920" numCol="1" anchor="ctr">
              <a:spAutoFit/>
            </a:bodyPr>
            <a:lstStyle>
              <a:lvl1pPr defTabSz="1111250">
                <a:lnSpc>
                  <a:spcPct val="90000"/>
                </a:lnSpc>
                <a:spcBef>
                  <a:spcPts val="1000"/>
                </a:spcBef>
                <a:defRPr sz="2500"/>
              </a:lvl1pPr>
            </a:lstStyle>
            <a:p>
              <a:pPr/>
              <a:r>
                <a:t>Take a walk with Miss Gloria and see how many questions you can answer. </a:t>
              </a:r>
            </a:p>
          </p:txBody>
        </p:sp>
        <p:sp>
          <p:nvSpPr>
            <p:cNvPr id="117" name="Rounded Rectangle"/>
            <p:cNvSpPr/>
            <p:nvPr/>
          </p:nvSpPr>
          <p:spPr>
            <a:xfrm>
              <a:off x="0" y="2101425"/>
              <a:ext cx="6513605" cy="168114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8" name="Square"/>
            <p:cNvSpPr/>
            <p:nvPr/>
          </p:nvSpPr>
          <p:spPr>
            <a:xfrm>
              <a:off x="508543" y="2479680"/>
              <a:ext cx="924629" cy="924628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9" name="Have fun with this!"/>
            <p:cNvSpPr txBox="1"/>
            <p:nvPr/>
          </p:nvSpPr>
          <p:spPr>
            <a:xfrm>
              <a:off x="1941715" y="2602260"/>
              <a:ext cx="4571889" cy="679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7920" tIns="177920" rIns="177920" bIns="177920" numCol="1" anchor="ctr">
              <a:spAutoFit/>
            </a:bodyPr>
            <a:lstStyle>
              <a:lvl1pPr defTabSz="1111250">
                <a:lnSpc>
                  <a:spcPct val="90000"/>
                </a:lnSpc>
                <a:spcBef>
                  <a:spcPts val="1000"/>
                </a:spcBef>
                <a:defRPr sz="2500"/>
              </a:lvl1pPr>
            </a:lstStyle>
            <a:p>
              <a:pPr/>
              <a:r>
                <a:t>Have fun with this!</a:t>
              </a:r>
            </a:p>
          </p:txBody>
        </p:sp>
        <p:sp>
          <p:nvSpPr>
            <p:cNvPr id="120" name="Rounded Rectangle"/>
            <p:cNvSpPr/>
            <p:nvPr/>
          </p:nvSpPr>
          <p:spPr>
            <a:xfrm>
              <a:off x="0" y="4202849"/>
              <a:ext cx="6513605" cy="1681142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21" name="Square"/>
            <p:cNvSpPr/>
            <p:nvPr/>
          </p:nvSpPr>
          <p:spPr>
            <a:xfrm>
              <a:off x="508543" y="4581105"/>
              <a:ext cx="924629" cy="924628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22" name="The answers are at the end but I bet you will know almost all of them."/>
            <p:cNvSpPr txBox="1"/>
            <p:nvPr/>
          </p:nvSpPr>
          <p:spPr>
            <a:xfrm>
              <a:off x="1941715" y="4342346"/>
              <a:ext cx="4571889" cy="1402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7920" tIns="177920" rIns="177920" bIns="177920" numCol="1" anchor="ctr">
              <a:spAutoFit/>
            </a:bodyPr>
            <a:lstStyle>
              <a:lvl1pPr defTabSz="1111250">
                <a:lnSpc>
                  <a:spcPct val="90000"/>
                </a:lnSpc>
                <a:spcBef>
                  <a:spcPts val="1000"/>
                </a:spcBef>
                <a:defRPr sz="2500"/>
              </a:lvl1pPr>
            </a:lstStyle>
            <a:p>
              <a:pPr/>
              <a:r>
                <a:t>The answers are at the end but I bet you will know almost all of them.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3"/>
          <p:cNvSpPr txBox="1"/>
          <p:nvPr>
            <p:ph type="title"/>
          </p:nvPr>
        </p:nvSpPr>
        <p:spPr>
          <a:xfrm>
            <a:off x="4965429" y="629267"/>
            <a:ext cx="6586492" cy="12861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Guess who this is…</a:t>
            </a:r>
          </a:p>
        </p:txBody>
      </p:sp>
      <p:sp>
        <p:nvSpPr>
          <p:cNvPr id="126" name="Text Placeholder 5"/>
          <p:cNvSpPr txBox="1"/>
          <p:nvPr>
            <p:ph type="body" sz="half" idx="1"/>
          </p:nvPr>
        </p:nvSpPr>
        <p:spPr>
          <a:xfrm>
            <a:off x="4965431" y="2438400"/>
            <a:ext cx="6586488" cy="3785419"/>
          </a:xfrm>
          <a:prstGeom prst="rect">
            <a:avLst/>
          </a:prstGeom>
        </p:spPr>
        <p:txBody>
          <a:bodyPr/>
          <a:lstStyle/>
          <a:p>
            <a:pPr marL="342900">
              <a:defRPr sz="2000"/>
            </a:pPr>
          </a:p>
          <a:p>
            <a:pPr marL="571500" indent="-457200">
              <a:buFontTx/>
              <a:buAutoNum type="alphaUcPeriod" startAt="1"/>
              <a:defRPr sz="2000"/>
            </a:pPr>
            <a:r>
              <a:t>An alien</a:t>
            </a:r>
            <a:endParaRPr sz="1600"/>
          </a:p>
          <a:p>
            <a:pPr marL="571500" indent="-457200">
              <a:buFontTx/>
              <a:buAutoNum type="alphaUcPeriod" startAt="1"/>
              <a:defRPr sz="2000"/>
            </a:pPr>
            <a:r>
              <a:t>Spongebob</a:t>
            </a:r>
            <a:endParaRPr sz="1600"/>
          </a:p>
          <a:p>
            <a:pPr marL="571500" indent="-457200">
              <a:buFontTx/>
              <a:buAutoNum type="alphaUcPeriod" startAt="1"/>
              <a:defRPr sz="2000"/>
            </a:pPr>
            <a:r>
              <a:t>Miss Gloria</a:t>
            </a:r>
            <a:endParaRPr sz="1600"/>
          </a:p>
          <a:p>
            <a:pPr marL="571500" indent="-457200">
              <a:buFontTx/>
              <a:buAutoNum type="alphaUcPeriod" startAt="1"/>
              <a:defRPr sz="2000"/>
            </a:pPr>
            <a:r>
              <a:t>Michael Jackson</a:t>
            </a:r>
          </a:p>
        </p:txBody>
      </p:sp>
      <p:pic>
        <p:nvPicPr>
          <p:cNvPr id="127" name="Content Placeholder 7" descr="Content Placeholder 7"/>
          <p:cNvPicPr>
            <a:picLocks noChangeAspect="1"/>
          </p:cNvPicPr>
          <p:nvPr/>
        </p:nvPicPr>
        <p:blipFill>
          <a:blip r:embed="rId2">
            <a:extLst/>
          </a:blip>
          <a:srcRect l="8421" t="0" r="15202" b="0"/>
          <a:stretch>
            <a:fillRect/>
          </a:stretch>
        </p:blipFill>
        <p:spPr>
          <a:xfrm>
            <a:off x="20" y="8"/>
            <a:ext cx="4635571" cy="6857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traight Connector 12"/>
          <p:cNvSpPr/>
          <p:nvPr/>
        </p:nvSpPr>
        <p:spPr>
          <a:xfrm>
            <a:off x="5080932" y="2115117"/>
            <a:ext cx="6309363" cy="2"/>
          </a:xfrm>
          <a:prstGeom prst="line">
            <a:avLst/>
          </a:prstGeom>
          <a:ln w="19050">
            <a:solidFill>
              <a:srgbClr val="82A97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0"/>
          <p:cNvSpPr/>
          <p:nvPr/>
        </p:nvSpPr>
        <p:spPr>
          <a:xfrm>
            <a:off x="-2" y="-1"/>
            <a:ext cx="12192003" cy="6857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" name="Title 1"/>
          <p:cNvSpPr txBox="1"/>
          <p:nvPr>
            <p:ph type="title"/>
          </p:nvPr>
        </p:nvSpPr>
        <p:spPr>
          <a:xfrm>
            <a:off x="589559" y="856179"/>
            <a:ext cx="4560587" cy="1128071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pPr/>
            <a:r>
              <a:t>This is “Q”. He is a …</a:t>
            </a:r>
          </a:p>
        </p:txBody>
      </p:sp>
      <p:grpSp>
        <p:nvGrpSpPr>
          <p:cNvPr id="134" name="Group 12"/>
          <p:cNvGrpSpPr/>
          <p:nvPr/>
        </p:nvGrpSpPr>
        <p:grpSpPr>
          <a:xfrm>
            <a:off x="-1" y="1083481"/>
            <a:ext cx="355199" cy="673464"/>
            <a:chOff x="0" y="-1"/>
            <a:chExt cx="355198" cy="673463"/>
          </a:xfrm>
        </p:grpSpPr>
        <p:sp>
          <p:nvSpPr>
            <p:cNvPr id="132" name="Rectangle 13"/>
            <p:cNvSpPr/>
            <p:nvPr/>
          </p:nvSpPr>
          <p:spPr>
            <a:xfrm>
              <a:off x="0" y="-2"/>
              <a:ext cx="87364" cy="6734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3" name="Rectangle 14"/>
            <p:cNvSpPr/>
            <p:nvPr/>
          </p:nvSpPr>
          <p:spPr>
            <a:xfrm>
              <a:off x="159341" y="-2"/>
              <a:ext cx="195858" cy="6734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35" name="Rectangle 16"/>
          <p:cNvSpPr/>
          <p:nvPr/>
        </p:nvSpPr>
        <p:spPr>
          <a:xfrm flipH="1">
            <a:off x="665084" y="2090567"/>
            <a:ext cx="4297682" cy="2743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" name="Text Placeholder 3"/>
          <p:cNvSpPr txBox="1"/>
          <p:nvPr>
            <p:ph type="body" sz="half" idx="1"/>
          </p:nvPr>
        </p:nvSpPr>
        <p:spPr>
          <a:xfrm>
            <a:off x="590717" y="2330504"/>
            <a:ext cx="4559429" cy="3979588"/>
          </a:xfrm>
          <a:prstGeom prst="rect">
            <a:avLst/>
          </a:prstGeom>
        </p:spPr>
        <p:txBody>
          <a:bodyPr anchor="ctr"/>
          <a:lstStyle/>
          <a:p>
            <a:pPr marL="0" indent="114300">
              <a:buSzTx/>
              <a:buNone/>
              <a:defRPr sz="2000"/>
            </a:pPr>
          </a:p>
          <a:p>
            <a:pPr marL="571500" indent="-457200">
              <a:buFontTx/>
              <a:buAutoNum type="alphaUcPeriod" startAt="1"/>
              <a:defRPr sz="2400"/>
            </a:pPr>
            <a:r>
              <a:t>Horse</a:t>
            </a:r>
            <a:endParaRPr sz="1600"/>
          </a:p>
          <a:p>
            <a:pPr marL="571500" indent="-457200">
              <a:buFontTx/>
              <a:buAutoNum type="alphaUcPeriod" startAt="1"/>
              <a:defRPr sz="2400"/>
            </a:pPr>
            <a:r>
              <a:t>Bear</a:t>
            </a:r>
            <a:endParaRPr sz="1600"/>
          </a:p>
          <a:p>
            <a:pPr marL="571500" indent="-457200">
              <a:buFontTx/>
              <a:buAutoNum type="alphaUcPeriod" startAt="1"/>
              <a:defRPr sz="2400"/>
            </a:pPr>
            <a:r>
              <a:t>Donkey</a:t>
            </a:r>
            <a:endParaRPr sz="1600"/>
          </a:p>
          <a:p>
            <a:pPr marL="571500" indent="-457200">
              <a:buFontTx/>
              <a:buAutoNum type="alphaUcPeriod" startAt="1"/>
              <a:defRPr sz="2400"/>
            </a:pPr>
            <a:r>
              <a:t>Alligator</a:t>
            </a:r>
          </a:p>
        </p:txBody>
      </p:sp>
      <p:sp>
        <p:nvSpPr>
          <p:cNvPr id="137" name="Rectangle 18"/>
          <p:cNvSpPr/>
          <p:nvPr/>
        </p:nvSpPr>
        <p:spPr>
          <a:xfrm flipH="1">
            <a:off x="10697670" y="0"/>
            <a:ext cx="1494332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" name="Rectangle 20"/>
          <p:cNvSpPr/>
          <p:nvPr/>
        </p:nvSpPr>
        <p:spPr>
          <a:xfrm>
            <a:off x="5685809" y="513853"/>
            <a:ext cx="6009368" cy="58345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127000" dir="540000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9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3117" t="0" r="7136" b="1"/>
          <a:stretch>
            <a:fillRect/>
          </a:stretch>
        </p:blipFill>
        <p:spPr>
          <a:xfrm>
            <a:off x="5977787" y="799350"/>
            <a:ext cx="5425412" cy="525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"/>
          <p:cNvSpPr txBox="1"/>
          <p:nvPr>
            <p:ph type="title"/>
          </p:nvPr>
        </p:nvSpPr>
        <p:spPr>
          <a:xfrm>
            <a:off x="4965429" y="629267"/>
            <a:ext cx="6586492" cy="1286163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pPr/>
            <a:r>
              <a:t>These are Tiger Lily shoots. They will flower in the …</a:t>
            </a:r>
          </a:p>
        </p:txBody>
      </p:sp>
      <p:sp>
        <p:nvSpPr>
          <p:cNvPr id="142" name="Text Placeholder 3"/>
          <p:cNvSpPr txBox="1"/>
          <p:nvPr>
            <p:ph type="body" sz="half" idx="1"/>
          </p:nvPr>
        </p:nvSpPr>
        <p:spPr>
          <a:xfrm>
            <a:off x="4965431" y="2438400"/>
            <a:ext cx="6586488" cy="3785419"/>
          </a:xfrm>
          <a:prstGeom prst="rect">
            <a:avLst/>
          </a:prstGeom>
        </p:spPr>
        <p:txBody>
          <a:bodyPr/>
          <a:lstStyle/>
          <a:p>
            <a:pPr marL="342900">
              <a:defRPr sz="2000"/>
            </a:pPr>
          </a:p>
          <a:p>
            <a:pPr marL="571500" indent="-457200">
              <a:buFontTx/>
              <a:buAutoNum type="alphaUcPeriod" startAt="1"/>
              <a:defRPr sz="2000"/>
            </a:pPr>
            <a:r>
              <a:t>Winter</a:t>
            </a:r>
            <a:endParaRPr sz="1600"/>
          </a:p>
          <a:p>
            <a:pPr marL="571500" indent="-457200">
              <a:buFontTx/>
              <a:buAutoNum type="alphaUcPeriod" startAt="1"/>
              <a:defRPr sz="2000"/>
            </a:pPr>
            <a:r>
              <a:t>Fall</a:t>
            </a:r>
            <a:endParaRPr sz="1600"/>
          </a:p>
          <a:p>
            <a:pPr marL="571500" indent="-457200">
              <a:buFontTx/>
              <a:buAutoNum type="alphaUcPeriod" startAt="1"/>
              <a:defRPr sz="2000"/>
            </a:pPr>
            <a:r>
              <a:t>Spring</a:t>
            </a:r>
          </a:p>
        </p:txBody>
      </p:sp>
      <p:pic>
        <p:nvPicPr>
          <p:cNvPr id="143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29303" t="0" r="25748" b="0"/>
          <a:stretch>
            <a:fillRect/>
          </a:stretch>
        </p:blipFill>
        <p:spPr>
          <a:xfrm>
            <a:off x="19" y="8"/>
            <a:ext cx="4635573" cy="6857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traight Connector 10"/>
          <p:cNvSpPr/>
          <p:nvPr/>
        </p:nvSpPr>
        <p:spPr>
          <a:xfrm>
            <a:off x="5080932" y="2115117"/>
            <a:ext cx="6309363" cy="2"/>
          </a:xfrm>
          <a:prstGeom prst="line">
            <a:avLst/>
          </a:prstGeom>
          <a:ln w="19050">
            <a:solidFill>
              <a:srgbClr val="C0715B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10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52" name="Group 12"/>
          <p:cNvGrpSpPr/>
          <p:nvPr/>
        </p:nvGrpSpPr>
        <p:grpSpPr>
          <a:xfrm>
            <a:off x="409708" y="635715"/>
            <a:ext cx="11142213" cy="2482139"/>
            <a:chOff x="0" y="0"/>
            <a:chExt cx="11142211" cy="2482137"/>
          </a:xfrm>
        </p:grpSpPr>
        <p:sp>
          <p:nvSpPr>
            <p:cNvPr id="147" name="Freeform 44"/>
            <p:cNvSpPr/>
            <p:nvPr/>
          </p:nvSpPr>
          <p:spPr>
            <a:xfrm>
              <a:off x="10813494" y="0"/>
              <a:ext cx="328615" cy="1742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138"/>
                  </a:moveTo>
                  <a:lnTo>
                    <a:pt x="0" y="21600"/>
                  </a:lnTo>
                  <a:lnTo>
                    <a:pt x="0" y="2462"/>
                  </a:lnTo>
                  <a:lnTo>
                    <a:pt x="21600" y="0"/>
                  </a:lnTo>
                  <a:lnTo>
                    <a:pt x="21600" y="19138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48" name="Freeform 45"/>
            <p:cNvSpPr/>
            <p:nvPr/>
          </p:nvSpPr>
          <p:spPr>
            <a:xfrm>
              <a:off x="-1" y="386635"/>
              <a:ext cx="709614" cy="2095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5641"/>
                  </a:lnTo>
                  <a:lnTo>
                    <a:pt x="0" y="0"/>
                  </a:lnTo>
                  <a:lnTo>
                    <a:pt x="21600" y="595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49" name="Freeform 46"/>
            <p:cNvSpPr/>
            <p:nvPr/>
          </p:nvSpPr>
          <p:spPr>
            <a:xfrm>
              <a:off x="-1" y="202029"/>
              <a:ext cx="403227" cy="1705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224"/>
                  </a:moveTo>
                  <a:lnTo>
                    <a:pt x="0" y="21600"/>
                  </a:lnTo>
                  <a:lnTo>
                    <a:pt x="0" y="2318"/>
                  </a:lnTo>
                  <a:lnTo>
                    <a:pt x="21600" y="0"/>
                  </a:lnTo>
                  <a:lnTo>
                    <a:pt x="21600" y="19224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50" name="Freeform 47"/>
            <p:cNvSpPr/>
            <p:nvPr/>
          </p:nvSpPr>
          <p:spPr>
            <a:xfrm>
              <a:off x="234949" y="5179"/>
              <a:ext cx="168277" cy="1713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9487"/>
                  </a:lnTo>
                  <a:lnTo>
                    <a:pt x="0" y="0"/>
                  </a:lnTo>
                  <a:lnTo>
                    <a:pt x="21600" y="213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51" name="Rectangle 17"/>
            <p:cNvSpPr/>
            <p:nvPr/>
          </p:nvSpPr>
          <p:spPr>
            <a:xfrm>
              <a:off x="234344" y="0"/>
              <a:ext cx="10907867" cy="154145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53" name="Title 1"/>
          <p:cNvSpPr txBox="1"/>
          <p:nvPr>
            <p:ph type="title"/>
          </p:nvPr>
        </p:nvSpPr>
        <p:spPr>
          <a:xfrm>
            <a:off x="1047278" y="759804"/>
            <a:ext cx="10306524" cy="1325564"/>
          </a:xfrm>
          <a:prstGeom prst="rect">
            <a:avLst/>
          </a:prstGeom>
        </p:spPr>
        <p:txBody>
          <a:bodyPr anchor="ctr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This is Miss Gloria’s husband John. He is on a …</a:t>
            </a:r>
          </a:p>
        </p:txBody>
      </p:sp>
      <p:sp>
        <p:nvSpPr>
          <p:cNvPr id="154" name="Text Placeholder 3"/>
          <p:cNvSpPr txBox="1"/>
          <p:nvPr>
            <p:ph type="body" sz="quarter" idx="1"/>
          </p:nvPr>
        </p:nvSpPr>
        <p:spPr>
          <a:xfrm>
            <a:off x="1424903" y="2494450"/>
            <a:ext cx="4053547" cy="3563159"/>
          </a:xfrm>
          <a:prstGeom prst="rect">
            <a:avLst/>
          </a:prstGeom>
        </p:spPr>
        <p:txBody>
          <a:bodyPr/>
          <a:lstStyle/>
          <a:p>
            <a:pPr marL="342900">
              <a:defRPr sz="2400"/>
            </a:pPr>
          </a:p>
          <a:p>
            <a:pPr marL="571500" indent="-457200">
              <a:buFontTx/>
              <a:buAutoNum type="alphaUcPeriod" startAt="1"/>
              <a:defRPr sz="2400"/>
            </a:pPr>
            <a:r>
              <a:t>Golf cart</a:t>
            </a:r>
            <a:endParaRPr sz="1600"/>
          </a:p>
          <a:p>
            <a:pPr marL="571500" indent="-457200">
              <a:buFontTx/>
              <a:buAutoNum type="alphaUcPeriod" startAt="1"/>
              <a:defRPr sz="2400"/>
            </a:pPr>
            <a:r>
              <a:t>Bus</a:t>
            </a:r>
            <a:endParaRPr sz="1600"/>
          </a:p>
          <a:p>
            <a:pPr marL="571500" indent="-457200">
              <a:buFontTx/>
              <a:buAutoNum type="alphaUcPeriod" startAt="1"/>
              <a:defRPr sz="2400"/>
            </a:pPr>
            <a:r>
              <a:t>Tractor</a:t>
            </a:r>
            <a:endParaRPr sz="1600"/>
          </a:p>
          <a:p>
            <a:pPr marL="571500" indent="-457200">
              <a:buFontTx/>
              <a:buAutoNum type="alphaUcPeriod" startAt="1"/>
              <a:defRPr sz="2400"/>
            </a:pPr>
            <a:r>
              <a:t>Motorcycle</a:t>
            </a:r>
          </a:p>
        </p:txBody>
      </p:sp>
      <p:pic>
        <p:nvPicPr>
          <p:cNvPr id="155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5310" t="0" r="5066" b="0"/>
          <a:stretch>
            <a:fillRect/>
          </a:stretch>
        </p:blipFill>
        <p:spPr>
          <a:xfrm>
            <a:off x="6098892" y="2492375"/>
            <a:ext cx="4802405" cy="3563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1"/>
          <p:cNvSpPr txBox="1"/>
          <p:nvPr>
            <p:ph type="title"/>
          </p:nvPr>
        </p:nvSpPr>
        <p:spPr>
          <a:xfrm>
            <a:off x="4965429" y="629264"/>
            <a:ext cx="6586492" cy="1676606"/>
          </a:xfrm>
          <a:prstGeom prst="rect">
            <a:avLst/>
          </a:prstGeom>
        </p:spPr>
        <p:txBody>
          <a:bodyPr anchor="ctr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pPr/>
            <a:r>
              <a:t>There is something growing in this tree. It is a …</a:t>
            </a:r>
          </a:p>
        </p:txBody>
      </p:sp>
      <p:sp>
        <p:nvSpPr>
          <p:cNvPr id="158" name="Text Placeholder 3"/>
          <p:cNvSpPr txBox="1"/>
          <p:nvPr>
            <p:ph type="body" sz="half" idx="1"/>
          </p:nvPr>
        </p:nvSpPr>
        <p:spPr>
          <a:xfrm>
            <a:off x="4965431" y="2438400"/>
            <a:ext cx="6586488" cy="3785419"/>
          </a:xfrm>
          <a:prstGeom prst="rect">
            <a:avLst/>
          </a:prstGeom>
        </p:spPr>
        <p:txBody>
          <a:bodyPr/>
          <a:lstStyle/>
          <a:p>
            <a:pPr marL="342900">
              <a:defRPr sz="2400"/>
            </a:pPr>
          </a:p>
          <a:p>
            <a:pPr marL="571500" indent="-457200">
              <a:buFontTx/>
              <a:buAutoNum type="alphaUcPeriod" startAt="1"/>
              <a:defRPr sz="2400"/>
            </a:pPr>
            <a:r>
              <a:t>Leaf</a:t>
            </a:r>
            <a:endParaRPr sz="1600"/>
          </a:p>
          <a:p>
            <a:pPr marL="571500" indent="-457200">
              <a:buFontTx/>
              <a:buAutoNum type="alphaUcPeriod" startAt="1"/>
              <a:defRPr sz="2400"/>
            </a:pPr>
            <a:r>
              <a:t>Fruit</a:t>
            </a:r>
            <a:endParaRPr sz="1600"/>
          </a:p>
          <a:p>
            <a:pPr marL="571500" indent="-457200">
              <a:buFontTx/>
              <a:buAutoNum type="alphaUcPeriod" startAt="1"/>
              <a:defRPr sz="2400"/>
            </a:pPr>
            <a:r>
              <a:t>Vegetable</a:t>
            </a:r>
            <a:endParaRPr sz="1600"/>
          </a:p>
          <a:p>
            <a:pPr marL="571500" indent="-457200">
              <a:buFontTx/>
              <a:buAutoNum type="alphaUcPeriod" startAt="1"/>
              <a:defRPr sz="2400"/>
            </a:pPr>
            <a:r>
              <a:t>Fungus</a:t>
            </a:r>
          </a:p>
        </p:txBody>
      </p:sp>
      <p:pic>
        <p:nvPicPr>
          <p:cNvPr id="159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0" t="0" r="1617" b="0"/>
          <a:stretch>
            <a:fillRect/>
          </a:stretch>
        </p:blipFill>
        <p:spPr>
          <a:xfrm rot="16200000">
            <a:off x="-1111204" y="1111203"/>
            <a:ext cx="6858000" cy="4635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0"/>
          <p:cNvSpPr/>
          <p:nvPr/>
        </p:nvSpPr>
        <p:spPr>
          <a:xfrm>
            <a:off x="-2" y="-1"/>
            <a:ext cx="12192003" cy="6857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" name="Title 1"/>
          <p:cNvSpPr txBox="1"/>
          <p:nvPr>
            <p:ph type="title"/>
          </p:nvPr>
        </p:nvSpPr>
        <p:spPr>
          <a:xfrm>
            <a:off x="589559" y="856179"/>
            <a:ext cx="4560587" cy="1128071"/>
          </a:xfrm>
          <a:prstGeom prst="rect">
            <a:avLst/>
          </a:prstGeom>
        </p:spPr>
        <p:txBody>
          <a:bodyPr anchor="ctr"/>
          <a:lstStyle/>
          <a:p>
            <a:pPr>
              <a:defRPr sz="2500"/>
            </a:pPr>
            <a:r>
              <a:t>Moses says dinosaurs live here. Do you believe him?</a:t>
            </a:r>
            <a:br/>
          </a:p>
        </p:txBody>
      </p:sp>
      <p:grpSp>
        <p:nvGrpSpPr>
          <p:cNvPr id="165" name="Group 12"/>
          <p:cNvGrpSpPr/>
          <p:nvPr/>
        </p:nvGrpSpPr>
        <p:grpSpPr>
          <a:xfrm>
            <a:off x="-1" y="1083481"/>
            <a:ext cx="355199" cy="673464"/>
            <a:chOff x="0" y="-1"/>
            <a:chExt cx="355198" cy="673463"/>
          </a:xfrm>
        </p:grpSpPr>
        <p:sp>
          <p:nvSpPr>
            <p:cNvPr id="163" name="Rectangle 13"/>
            <p:cNvSpPr/>
            <p:nvPr/>
          </p:nvSpPr>
          <p:spPr>
            <a:xfrm>
              <a:off x="0" y="-2"/>
              <a:ext cx="87364" cy="6734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4" name="Rectangle 14"/>
            <p:cNvSpPr/>
            <p:nvPr/>
          </p:nvSpPr>
          <p:spPr>
            <a:xfrm>
              <a:off x="159341" y="-2"/>
              <a:ext cx="195858" cy="6734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66" name="Rectangle 16"/>
          <p:cNvSpPr/>
          <p:nvPr/>
        </p:nvSpPr>
        <p:spPr>
          <a:xfrm flipH="1">
            <a:off x="665084" y="2090567"/>
            <a:ext cx="4297682" cy="2743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" name="Text Placeholder 3"/>
          <p:cNvSpPr txBox="1"/>
          <p:nvPr>
            <p:ph type="body" sz="half" idx="1"/>
          </p:nvPr>
        </p:nvSpPr>
        <p:spPr>
          <a:xfrm>
            <a:off x="590717" y="2330504"/>
            <a:ext cx="4559429" cy="3979588"/>
          </a:xfrm>
          <a:prstGeom prst="rect">
            <a:avLst/>
          </a:prstGeom>
        </p:spPr>
        <p:txBody>
          <a:bodyPr anchor="ctr"/>
          <a:lstStyle/>
          <a:p>
            <a:pPr marL="342900">
              <a:defRPr sz="4000"/>
            </a:pPr>
            <a:r>
              <a:t>Yes</a:t>
            </a:r>
            <a:endParaRPr sz="1600"/>
          </a:p>
          <a:p>
            <a:pPr marL="342900">
              <a:defRPr sz="4000"/>
            </a:pPr>
            <a:r>
              <a:t>No</a:t>
            </a:r>
          </a:p>
        </p:txBody>
      </p:sp>
      <p:sp>
        <p:nvSpPr>
          <p:cNvPr id="168" name="Rectangle 18"/>
          <p:cNvSpPr/>
          <p:nvPr/>
        </p:nvSpPr>
        <p:spPr>
          <a:xfrm flipH="1">
            <a:off x="10697670" y="0"/>
            <a:ext cx="1494332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9" name="Rectangle 20"/>
          <p:cNvSpPr/>
          <p:nvPr/>
        </p:nvSpPr>
        <p:spPr>
          <a:xfrm>
            <a:off x="5685809" y="513853"/>
            <a:ext cx="6009368" cy="58345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127000" dir="540000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70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13828" t="0" r="17573" b="1"/>
          <a:stretch>
            <a:fillRect/>
          </a:stretch>
        </p:blipFill>
        <p:spPr>
          <a:xfrm>
            <a:off x="5977787" y="799350"/>
            <a:ext cx="5425412" cy="525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0"/>
          <p:cNvSpPr/>
          <p:nvPr/>
        </p:nvSpPr>
        <p:spPr>
          <a:xfrm>
            <a:off x="-2" y="-1"/>
            <a:ext cx="12192003" cy="6857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3" name="Title 1"/>
          <p:cNvSpPr txBox="1"/>
          <p:nvPr>
            <p:ph type="title"/>
          </p:nvPr>
        </p:nvSpPr>
        <p:spPr>
          <a:xfrm>
            <a:off x="9267907" y="2023109"/>
            <a:ext cx="2469626" cy="2846073"/>
          </a:xfrm>
          <a:prstGeom prst="rect">
            <a:avLst/>
          </a:prstGeom>
        </p:spPr>
        <p:txBody>
          <a:bodyPr anchor="ctr"/>
          <a:lstStyle>
            <a:lvl1pPr>
              <a:defRPr sz="3700"/>
            </a:lvl1pPr>
          </a:lstStyle>
          <a:p>
            <a:pPr/>
            <a:r>
              <a:t>This is Moses</a:t>
            </a:r>
          </a:p>
        </p:txBody>
      </p:sp>
      <p:sp>
        <p:nvSpPr>
          <p:cNvPr id="174" name="Text Placeholder 3"/>
          <p:cNvSpPr txBox="1"/>
          <p:nvPr>
            <p:ph type="body" sz="quarter" idx="1"/>
          </p:nvPr>
        </p:nvSpPr>
        <p:spPr>
          <a:xfrm>
            <a:off x="9267907" y="5086348"/>
            <a:ext cx="2446467" cy="11783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600"/>
            </a:lvl1pPr>
          </a:lstStyle>
          <a:p>
            <a:pPr/>
            <a:r>
              <a:t>He is pointing to where the dinosaurs live.</a:t>
            </a:r>
          </a:p>
        </p:txBody>
      </p:sp>
      <p:sp>
        <p:nvSpPr>
          <p:cNvPr id="175" name="Rectangle 12"/>
          <p:cNvSpPr/>
          <p:nvPr/>
        </p:nvSpPr>
        <p:spPr>
          <a:xfrm rot="16200000">
            <a:off x="3433971" y="-827234"/>
            <a:ext cx="1715481" cy="858342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6" name="Rectangle 14"/>
          <p:cNvSpPr/>
          <p:nvPr/>
        </p:nvSpPr>
        <p:spPr>
          <a:xfrm>
            <a:off x="302084" y="664308"/>
            <a:ext cx="8082634" cy="56003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127000" dir="540000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77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2924" t="0" r="1" b="2"/>
          <a:stretch>
            <a:fillRect/>
          </a:stretch>
        </p:blipFill>
        <p:spPr>
          <a:xfrm>
            <a:off x="545237" y="858525"/>
            <a:ext cx="7608305" cy="521190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Rectangle 16"/>
          <p:cNvSpPr/>
          <p:nvPr/>
        </p:nvSpPr>
        <p:spPr>
          <a:xfrm rot="5400000">
            <a:off x="7950447" y="3392096"/>
            <a:ext cx="1719074" cy="15238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